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23.wmf" ContentType="image/x-wmf"/>
  <Override PartName="/ppt/media/image121.png" ContentType="image/png"/>
  <Override PartName="/ppt/media/image119.wmf" ContentType="image/x-wmf"/>
  <Override PartName="/ppt/media/image118.wmf" ContentType="image/x-wmf"/>
  <Override PartName="/ppt/media/image115.wmf" ContentType="image/x-wmf"/>
  <Override PartName="/ppt/media/image114.jpeg" ContentType="image/jpeg"/>
  <Override PartName="/ppt/media/image113.wmf" ContentType="image/x-wmf"/>
  <Override PartName="/ppt/media/image111.wmf" ContentType="image/x-wmf"/>
  <Override PartName="/ppt/media/image103.png" ContentType="image/png"/>
  <Override PartName="/ppt/media/image117.png" ContentType="image/png"/>
  <Override PartName="/ppt/media/image99.png" ContentType="image/png"/>
  <Override PartName="/ppt/media/image116.wmf" ContentType="image/x-wmf"/>
  <Override PartName="/ppt/media/image98.wmf" ContentType="image/x-wmf"/>
  <Override PartName="/ppt/media/image97.png" ContentType="image/png"/>
  <Override PartName="/ppt/media/image96.wmf" ContentType="image/x-wmf"/>
  <Override PartName="/ppt/media/image112.jpeg" ContentType="image/jpeg"/>
  <Override PartName="/ppt/media/image95.png" ContentType="image/png"/>
  <Override PartName="/ppt/media/image94.wmf" ContentType="image/x-wmf"/>
  <Override PartName="/ppt/media/image93.png" ContentType="image/png"/>
  <Override PartName="/ppt/media/image110.wmf" ContentType="image/x-wmf"/>
  <Override PartName="/ppt/media/image92.wmf" ContentType="image/x-wmf"/>
  <Override PartName="/ppt/media/image91.wmf" ContentType="image/x-wmf"/>
  <Override PartName="/ppt/media/image90.png" ContentType="image/png"/>
  <Override PartName="/ppt/media/image107.png" ContentType="image/png"/>
  <Override PartName="/ppt/media/image89.png" ContentType="image/png"/>
  <Override PartName="/ppt/media/image87.wmf" ContentType="image/x-wmf"/>
  <Override PartName="/ppt/media/image85.wmf" ContentType="image/x-wmf"/>
  <Override PartName="/ppt/media/image102.png" ContentType="image/png"/>
  <Override PartName="/ppt/media/image84.png" ContentType="image/png"/>
  <Override PartName="/ppt/media/image81.wmf" ContentType="image/x-wmf"/>
  <Override PartName="/ppt/media/image80.png" ContentType="image/png"/>
  <Override PartName="/ppt/media/image79.wmf" ContentType="image/x-wmf"/>
  <Override PartName="/ppt/media/image35.jpeg" ContentType="image/jpeg"/>
  <Override PartName="/ppt/media/image33.jpeg" ContentType="image/jpeg"/>
  <Override PartName="/ppt/media/image31.jpeg" ContentType="image/jpeg"/>
  <Override PartName="/ppt/media/image100.png" ContentType="image/png"/>
  <Override PartName="/ppt/media/image82.png" ContentType="image/png"/>
  <Override PartName="/ppt/media/image1.png" ContentType="image/png"/>
  <Override PartName="/ppt/media/image105.png" ContentType="image/png"/>
  <Override PartName="/ppt/media/image8.jpeg" ContentType="image/jpeg"/>
  <Override PartName="/ppt/media/image104.wmf" ContentType="image/x-wmf"/>
  <Override PartName="/ppt/media/image5.wmf" ContentType="image/x-wmf"/>
  <Override PartName="/ppt/media/image101.wmf" ContentType="image/x-wmf"/>
  <Override PartName="/ppt/media/image83.wmf" ContentType="image/x-wmf"/>
  <Override PartName="/ppt/media/image2.wmf" ContentType="image/x-wmf"/>
  <Override PartName="/ppt/media/image38.jpeg" ContentType="image/jpeg"/>
  <Override PartName="/ppt/media/image3.wmf" ContentType="image/x-wmf"/>
  <Override PartName="/ppt/media/image122.jpeg" ContentType="image/jpeg"/>
  <Override PartName="/ppt/media/image7.wmf" ContentType="image/x-wmf"/>
  <Override PartName="/ppt/media/image108.wmf" ContentType="image/x-wmf"/>
  <Override PartName="/ppt/media/image9.wmf" ContentType="image/x-wmf"/>
  <Override PartName="/ppt/media/image36.wmf" ContentType="image/x-wmf"/>
  <Override PartName="/ppt/media/image120.wmf" ContentType="image/x-wmf"/>
  <Override PartName="/ppt/media/image11.wmf" ContentType="image/x-wmf"/>
  <Override PartName="/ppt/media/image34.wmf" ContentType="image/x-wmf"/>
  <Override PartName="/ppt/media/image59.wmf" ContentType="image/x-wmf"/>
  <Override PartName="/ppt/media/image64.png" ContentType="image/png"/>
  <Override PartName="/ppt/media/image62.png" ContentType="image/png"/>
  <Override PartName="/ppt/media/image29.wmf" ContentType="image/x-wmf"/>
  <Override PartName="/ppt/media/image28.wmf" ContentType="image/x-wmf"/>
  <Override PartName="/ppt/media/image58.png" ContentType="image/png"/>
  <Override PartName="/ppt/media/image27.wmf" ContentType="image/x-wmf"/>
  <Override PartName="/ppt/media/image32.wmf" ContentType="image/x-wmf"/>
  <Override PartName="/ppt/media/image57.png" ContentType="image/png"/>
  <Override PartName="/ppt/media/image26.wmf" ContentType="image/x-wmf"/>
  <Override PartName="/ppt/media/image25.wmf" ContentType="image/x-wmf"/>
  <Override PartName="/ppt/media/image30.wmf" ContentType="image/x-wmf"/>
  <Override PartName="/ppt/media/image55.png" ContentType="image/png"/>
  <Override PartName="/ppt/media/image24.wmf" ContentType="image/x-wmf"/>
  <Override PartName="/ppt/media/image49.wmf" ContentType="image/x-wmf"/>
  <Override PartName="/ppt/media/image23.wmf" ContentType="image/x-wmf"/>
  <Override PartName="/ppt/media/image48.wmf" ContentType="image/x-wmf"/>
  <Override PartName="/ppt/media/image53.png" ContentType="image/png"/>
  <Override PartName="/ppt/media/image21.wmf" ContentType="image/x-wmf"/>
  <Override PartName="/ppt/media/image46.wmf" ContentType="image/x-wmf"/>
  <Override PartName="/ppt/media/image51.wmf" ContentType="image/x-wmf"/>
  <Override PartName="/ppt/media/image76.png" ContentType="image/png"/>
  <Override PartName="/ppt/media/image20.wmf" ContentType="image/x-wmf"/>
  <Override PartName="/ppt/media/image45.wmf" ContentType="image/x-wmf"/>
  <Override PartName="/ppt/media/image18.wmf" ContentType="image/x-wmf"/>
  <Override PartName="/ppt/media/image17.wmf" ContentType="image/x-wmf"/>
  <Override PartName="/ppt/media/image4.jpeg" ContentType="image/jpeg"/>
  <Override PartName="/ppt/media/image22.wmf" ContentType="image/x-wmf"/>
  <Override PartName="/ppt/media/image47.png" ContentType="image/png"/>
  <Override PartName="/ppt/media/image16.wmf" ContentType="image/x-wmf"/>
  <Override PartName="/ppt/media/image10.wmf" ContentType="image/x-wmf"/>
  <Override PartName="/ppt/media/image37.png" ContentType="image/png"/>
  <Override PartName="/ppt/media/image12.wmf" ContentType="image/x-wmf"/>
  <Override PartName="/ppt/media/image14.jpeg" ContentType="image/jpeg"/>
  <Override PartName="/ppt/media/image13.wmf" ContentType="image/x-wmf"/>
  <Override PartName="/ppt/media/image15.wmf" ContentType="image/x-wmf"/>
  <Override PartName="/ppt/media/image39.wmf" ContentType="image/x-wmf"/>
  <Override PartName="/ppt/media/image40.wmf" ContentType="image/x-wmf"/>
  <Override PartName="/ppt/media/image65.wmf" ContentType="image/x-wmf"/>
  <Override PartName="/ppt/media/image70.png" ContentType="image/png"/>
  <Override PartName="/ppt/media/image41.wmf" ContentType="image/x-wmf"/>
  <Override PartName="/ppt/media/image109.png" ContentType="image/png"/>
  <Override PartName="/ppt/media/image66.wmf" ContentType="image/x-wmf"/>
  <Override PartName="/ppt/media/image72.jpeg" ContentType="image/jpeg"/>
  <Override PartName="/ppt/media/image6.jpeg" ContentType="image/jpeg"/>
  <Override PartName="/ppt/media/image42.wmf" ContentType="image/x-wmf"/>
  <Override PartName="/ppt/media/image43.wmf" ContentType="image/x-wmf"/>
  <Override PartName="/ppt/media/image68.wmf" ContentType="image/x-wmf"/>
  <Override PartName="/ppt/media/image44.wmf" ContentType="image/x-wmf"/>
  <Override PartName="/ppt/media/image69.wmf" ContentType="image/x-wmf"/>
  <Override PartName="/ppt/media/image50.wmf" ContentType="image/x-wmf"/>
  <Override PartName="/ppt/media/image75.wmf" ContentType="image/x-wmf"/>
  <Override PartName="/ppt/media/image52.wmf" ContentType="image/x-wmf"/>
  <Override PartName="/ppt/media/image77.wmf" ContentType="image/x-wmf"/>
  <Override PartName="/ppt/media/image54.wmf" ContentType="image/x-wmf"/>
  <Override PartName="/ppt/media/image56.wmf" ContentType="image/x-wmf"/>
  <Override PartName="/ppt/media/image86.png" ContentType="image/png"/>
  <Override PartName="/ppt/media/image61.wmf" ContentType="image/x-wmf"/>
  <Override PartName="/ppt/media/image74.jpeg" ContentType="image/jpeg"/>
  <Override PartName="/ppt/media/image106.png" ContentType="image/png"/>
  <Override PartName="/ppt/media/image88.png" ContentType="image/png"/>
  <Override PartName="/ppt/media/image19.jpeg" ContentType="image/jpeg"/>
  <Override PartName="/ppt/media/image63.wmf" ContentType="image/x-wmf"/>
  <Override PartName="/ppt/media/image60.png" ContentType="image/png"/>
  <Override PartName="/ppt/media/image67.jpeg" ContentType="image/jpeg"/>
  <Override PartName="/ppt/media/image71.wmf" ContentType="image/x-wmf"/>
  <Override PartName="/ppt/media/image73.wmf" ContentType="image/x-wmf"/>
  <Override PartName="/ppt/media/image78.wmf" ContentType="image/x-wm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</a:t>
            </a:r>
            <a:r>
              <a:rPr b="0" lang="en-GB" sz="4400" spc="-1" strike="noStrike">
                <a:latin typeface="Arial"/>
              </a:rPr>
              <a:t>to edit </a:t>
            </a:r>
            <a:r>
              <a:rPr b="0" lang="en-GB" sz="4400" spc="-1" strike="noStrike">
                <a:latin typeface="Arial"/>
              </a:rPr>
              <a:t>the title </a:t>
            </a:r>
            <a:r>
              <a:rPr b="0" lang="en-GB" sz="4400" spc="-1" strike="noStrike">
                <a:latin typeface="Arial"/>
              </a:rPr>
              <a:t>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6555960" y="6247440"/>
            <a:ext cx="2130120" cy="472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2BF04E2-7E48-43DD-967B-4326F42A588D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90520" y="6273720"/>
            <a:ext cx="98496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di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th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tit</a:t>
            </a:r>
            <a:r>
              <a:rPr b="0" lang="en-GB" sz="4400" spc="-1" strike="noStrike">
                <a:latin typeface="Arial"/>
              </a:rPr>
              <a:t>le </a:t>
            </a:r>
            <a:r>
              <a:rPr b="0" lang="en-GB" sz="4400" spc="-1" strike="noStrike">
                <a:latin typeface="Arial"/>
              </a:rPr>
              <a:t>te</a:t>
            </a:r>
            <a:r>
              <a:rPr b="0" lang="en-GB" sz="4400" spc="-1" strike="noStrike">
                <a:latin typeface="Arial"/>
              </a:rPr>
              <a:t>xt </a:t>
            </a:r>
            <a:r>
              <a:rPr b="0" lang="en-GB" sz="4400" spc="-1" strike="noStrike">
                <a:latin typeface="Arial"/>
              </a:rPr>
              <a:t>fo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4" name="TextShape 4"/>
          <p:cNvSpPr txBox="1"/>
          <p:nvPr/>
        </p:nvSpPr>
        <p:spPr>
          <a:xfrm>
            <a:off x="7488000" y="4680"/>
            <a:ext cx="165600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r"/>
            <a:fld id="{D8CDF713-9B08-4D91-B6FD-BC9488D8242E}" type="slidenum">
              <a:rPr b="0" lang="en-GB" sz="2400" spc="-1" strike="noStrike">
                <a:latin typeface="Times New Roman"/>
              </a:rPr>
              <a:t>&lt;number&gt;</a:t>
            </a:fld>
            <a:endParaRPr b="0" lang="en-GB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5" Type="http://schemas.openxmlformats.org/officeDocument/2006/relationships/image" Target="../media/image30.wmf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wmf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wmf"/><Relationship Id="rId3" Type="http://schemas.openxmlformats.org/officeDocument/2006/relationships/image" Target="../media/image42.wmf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1.wmf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3.wmf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5.wmf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6.wmf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wmf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9.wmf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1.wmf"/><Relationship Id="rId2" Type="http://schemas.openxmlformats.org/officeDocument/2006/relationships/image" Target="../media/image72.jpeg"/><Relationship Id="rId3" Type="http://schemas.openxmlformats.org/officeDocument/2006/relationships/image" Target="../media/image73.wmf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wmf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wmf"/><Relationship Id="rId3" Type="http://schemas.openxmlformats.org/officeDocument/2006/relationships/image" Target="../media/image78.wmf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9.wmf"/><Relationship Id="rId2" Type="http://schemas.openxmlformats.org/officeDocument/2006/relationships/image" Target="../media/image80.png"/><Relationship Id="rId3" Type="http://schemas.openxmlformats.org/officeDocument/2006/relationships/image" Target="../media/image81.wmf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3.wmf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image" Target="../media/image86.png"/><Relationship Id="rId3" Type="http://schemas.openxmlformats.org/officeDocument/2006/relationships/image" Target="../media/image87.wmf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wmf"/><Relationship Id="rId8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2.wmf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4.wmf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6.wmf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8.wmf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01.wmf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4.wmf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8.wmf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10.wmf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11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2.jpeg"/><Relationship Id="rId2" Type="http://schemas.openxmlformats.org/officeDocument/2006/relationships/image" Target="../media/image113.wmf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image" Target="../media/image115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16.wmf"/><Relationship Id="rId2" Type="http://schemas.openxmlformats.org/officeDocument/2006/relationships/image" Target="../media/image117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8.wmf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19.wmf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20.wmf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wmf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22.jpeg"/><Relationship Id="rId2" Type="http://schemas.openxmlformats.org/officeDocument/2006/relationships/image" Target="../media/image123.wmf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image" Target="../media/image23.wmf"/><Relationship Id="rId4" Type="http://schemas.openxmlformats.org/officeDocument/2006/relationships/image" Target="../media/image24.wmf"/><Relationship Id="rId5" Type="http://schemas.openxmlformats.org/officeDocument/2006/relationships/image" Target="../media/image25.wmf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78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6200" cy="71521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288000" y="1800000"/>
            <a:ext cx="8419680" cy="30916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1080000" y="2555640"/>
            <a:ext cx="737712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In our documentation </a:t>
            </a:r>
            <a:br/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we trust !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-507960" y="1091880"/>
            <a:ext cx="9341280" cy="189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4"/>
          <p:cNvSpPr/>
          <p:nvPr/>
        </p:nvSpPr>
        <p:spPr>
          <a:xfrm>
            <a:off x="-507960" y="3048120"/>
            <a:ext cx="9341280" cy="55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87" name="CustomShape 5"/>
          <p:cNvSpPr/>
          <p:nvPr/>
        </p:nvSpPr>
        <p:spPr>
          <a:xfrm>
            <a:off x="72000" y="6552720"/>
            <a:ext cx="2804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1343160" y="3103200"/>
            <a:ext cx="2256840" cy="7228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89280" y="2612880"/>
            <a:ext cx="1885320" cy="7228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227880" y="1886400"/>
            <a:ext cx="1884960" cy="7228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0" name="CustomShape 4"/>
          <p:cNvSpPr/>
          <p:nvPr/>
        </p:nvSpPr>
        <p:spPr>
          <a:xfrm>
            <a:off x="6048000" y="2196000"/>
            <a:ext cx="2676960" cy="78660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1" name="CustomShape 5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393" name="CustomShape 6"/>
          <p:cNvSpPr/>
          <p:nvPr/>
        </p:nvSpPr>
        <p:spPr>
          <a:xfrm>
            <a:off x="1777680" y="1440000"/>
            <a:ext cx="2722320" cy="7732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4" name="CustomShape 7"/>
          <p:cNvSpPr/>
          <p:nvPr/>
        </p:nvSpPr>
        <p:spPr>
          <a:xfrm>
            <a:off x="3159360" y="2700000"/>
            <a:ext cx="3032640" cy="8218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5" name="CustomShape 8"/>
          <p:cNvSpPr/>
          <p:nvPr/>
        </p:nvSpPr>
        <p:spPr>
          <a:xfrm>
            <a:off x="3021840" y="3450600"/>
            <a:ext cx="1373400" cy="1254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9"/>
          <p:cNvSpPr/>
          <p:nvPr/>
        </p:nvSpPr>
        <p:spPr>
          <a:xfrm>
            <a:off x="3427200" y="3488040"/>
            <a:ext cx="589320" cy="590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0"/>
          <p:cNvSpPr/>
          <p:nvPr/>
        </p:nvSpPr>
        <p:spPr>
          <a:xfrm>
            <a:off x="3316680" y="4283280"/>
            <a:ext cx="782280" cy="4215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1"/>
          <p:cNvSpPr/>
          <p:nvPr/>
        </p:nvSpPr>
        <p:spPr>
          <a:xfrm>
            <a:off x="3316680" y="4283280"/>
            <a:ext cx="388080" cy="4215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2"/>
          <p:cNvSpPr/>
          <p:nvPr/>
        </p:nvSpPr>
        <p:spPr>
          <a:xfrm>
            <a:off x="3612600" y="4046760"/>
            <a:ext cx="189000" cy="594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3"/>
          <p:cNvSpPr/>
          <p:nvPr/>
        </p:nvSpPr>
        <p:spPr>
          <a:xfrm>
            <a:off x="3654720" y="4458600"/>
            <a:ext cx="100080" cy="1825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4"/>
          <p:cNvSpPr/>
          <p:nvPr/>
        </p:nvSpPr>
        <p:spPr>
          <a:xfrm>
            <a:off x="3612600" y="4176720"/>
            <a:ext cx="189000" cy="1148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5"/>
          <p:cNvSpPr/>
          <p:nvPr/>
        </p:nvSpPr>
        <p:spPr>
          <a:xfrm>
            <a:off x="3297960" y="3719520"/>
            <a:ext cx="818640" cy="4921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6"/>
          <p:cNvSpPr/>
          <p:nvPr/>
        </p:nvSpPr>
        <p:spPr>
          <a:xfrm>
            <a:off x="3710520" y="3719520"/>
            <a:ext cx="406080" cy="4921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17"/>
          <p:cNvSpPr/>
          <p:nvPr/>
        </p:nvSpPr>
        <p:spPr>
          <a:xfrm>
            <a:off x="3414240" y="3628080"/>
            <a:ext cx="584280" cy="400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18"/>
          <p:cNvSpPr/>
          <p:nvPr/>
        </p:nvSpPr>
        <p:spPr>
          <a:xfrm>
            <a:off x="3437640" y="3628080"/>
            <a:ext cx="545760" cy="4096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9"/>
          <p:cNvSpPr/>
          <p:nvPr/>
        </p:nvSpPr>
        <p:spPr>
          <a:xfrm>
            <a:off x="3926880" y="3887640"/>
            <a:ext cx="64440" cy="115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0"/>
          <p:cNvSpPr/>
          <p:nvPr/>
        </p:nvSpPr>
        <p:spPr>
          <a:xfrm>
            <a:off x="3425040" y="3887640"/>
            <a:ext cx="63720" cy="115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1"/>
          <p:cNvSpPr/>
          <p:nvPr/>
        </p:nvSpPr>
        <p:spPr>
          <a:xfrm>
            <a:off x="3522600" y="3899520"/>
            <a:ext cx="370800" cy="124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2"/>
          <p:cNvSpPr/>
          <p:nvPr/>
        </p:nvSpPr>
        <p:spPr>
          <a:xfrm>
            <a:off x="3532680" y="3903840"/>
            <a:ext cx="154440" cy="1119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3"/>
          <p:cNvSpPr/>
          <p:nvPr/>
        </p:nvSpPr>
        <p:spPr>
          <a:xfrm>
            <a:off x="3728520" y="3903840"/>
            <a:ext cx="153360" cy="1119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4"/>
          <p:cNvSpPr/>
          <p:nvPr/>
        </p:nvSpPr>
        <p:spPr>
          <a:xfrm>
            <a:off x="3445200" y="4169880"/>
            <a:ext cx="259560" cy="471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25"/>
          <p:cNvSpPr/>
          <p:nvPr/>
        </p:nvSpPr>
        <p:spPr>
          <a:xfrm>
            <a:off x="3710520" y="4169880"/>
            <a:ext cx="258840" cy="471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26"/>
          <p:cNvSpPr/>
          <p:nvPr/>
        </p:nvSpPr>
        <p:spPr>
          <a:xfrm>
            <a:off x="3582000" y="3933000"/>
            <a:ext cx="248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27"/>
          <p:cNvSpPr/>
          <p:nvPr/>
        </p:nvSpPr>
        <p:spPr>
          <a:xfrm>
            <a:off x="3582000" y="4065840"/>
            <a:ext cx="249120" cy="774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8"/>
          <p:cNvSpPr/>
          <p:nvPr/>
        </p:nvSpPr>
        <p:spPr>
          <a:xfrm>
            <a:off x="3612240" y="3932280"/>
            <a:ext cx="56160" cy="50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29"/>
          <p:cNvSpPr/>
          <p:nvPr/>
        </p:nvSpPr>
        <p:spPr>
          <a:xfrm>
            <a:off x="3745440" y="3932280"/>
            <a:ext cx="55440" cy="50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30"/>
          <p:cNvSpPr/>
          <p:nvPr/>
        </p:nvSpPr>
        <p:spPr>
          <a:xfrm>
            <a:off x="645840" y="3250800"/>
            <a:ext cx="1328760" cy="12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8" name="Picture 11" descr=""/>
          <p:cNvPicPr/>
          <p:nvPr/>
        </p:nvPicPr>
        <p:blipFill>
          <a:blip r:embed="rId2"/>
          <a:stretch/>
        </p:blipFill>
        <p:spPr>
          <a:xfrm>
            <a:off x="1499760" y="432000"/>
            <a:ext cx="1255680" cy="1288080"/>
          </a:xfrm>
          <a:prstGeom prst="rect">
            <a:avLst/>
          </a:prstGeom>
          <a:ln>
            <a:noFill/>
          </a:ln>
        </p:spPr>
      </p:pic>
      <p:sp>
        <p:nvSpPr>
          <p:cNvPr id="419" name="CustomShape 31"/>
          <p:cNvSpPr/>
          <p:nvPr/>
        </p:nvSpPr>
        <p:spPr>
          <a:xfrm>
            <a:off x="216000" y="5214600"/>
            <a:ext cx="885384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Adoption des tests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20" name="CustomShape 32"/>
          <p:cNvSpPr/>
          <p:nvPr/>
        </p:nvSpPr>
        <p:spPr>
          <a:xfrm>
            <a:off x="3454920" y="1983240"/>
            <a:ext cx="1885320" cy="7228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21" name="CustomShape 33"/>
          <p:cNvSpPr/>
          <p:nvPr/>
        </p:nvSpPr>
        <p:spPr>
          <a:xfrm>
            <a:off x="2732040" y="2214000"/>
            <a:ext cx="795240" cy="93708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34"/>
          <p:cNvSpPr/>
          <p:nvPr/>
        </p:nvSpPr>
        <p:spPr>
          <a:xfrm rot="10620000">
            <a:off x="1825920" y="2188800"/>
            <a:ext cx="795240" cy="93744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1" descr=""/>
          <p:cNvPicPr/>
          <p:nvPr/>
        </p:nvPicPr>
        <p:blipFill>
          <a:blip r:embed="rId3"/>
          <a:stretch/>
        </p:blipFill>
        <p:spPr>
          <a:xfrm>
            <a:off x="6954120" y="1060920"/>
            <a:ext cx="1255680" cy="1288080"/>
          </a:xfrm>
          <a:prstGeom prst="rect">
            <a:avLst/>
          </a:prstGeom>
          <a:ln>
            <a:noFill/>
          </a:ln>
        </p:spPr>
      </p:pic>
      <p:sp>
        <p:nvSpPr>
          <p:cNvPr id="424" name="CustomShape 35"/>
          <p:cNvSpPr/>
          <p:nvPr/>
        </p:nvSpPr>
        <p:spPr>
          <a:xfrm>
            <a:off x="7745400" y="2711520"/>
            <a:ext cx="1373040" cy="1254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36"/>
          <p:cNvSpPr/>
          <p:nvPr/>
        </p:nvSpPr>
        <p:spPr>
          <a:xfrm>
            <a:off x="8150760" y="2748960"/>
            <a:ext cx="589320" cy="590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37"/>
          <p:cNvSpPr/>
          <p:nvPr/>
        </p:nvSpPr>
        <p:spPr>
          <a:xfrm>
            <a:off x="8039880" y="3544200"/>
            <a:ext cx="782280" cy="4215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38"/>
          <p:cNvSpPr/>
          <p:nvPr/>
        </p:nvSpPr>
        <p:spPr>
          <a:xfrm>
            <a:off x="8039880" y="3544200"/>
            <a:ext cx="388440" cy="4215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39"/>
          <p:cNvSpPr/>
          <p:nvPr/>
        </p:nvSpPr>
        <p:spPr>
          <a:xfrm>
            <a:off x="8336160" y="3307680"/>
            <a:ext cx="189000" cy="594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40"/>
          <p:cNvSpPr/>
          <p:nvPr/>
        </p:nvSpPr>
        <p:spPr>
          <a:xfrm>
            <a:off x="8378280" y="3719520"/>
            <a:ext cx="100080" cy="1825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41"/>
          <p:cNvSpPr/>
          <p:nvPr/>
        </p:nvSpPr>
        <p:spPr>
          <a:xfrm>
            <a:off x="8336160" y="3437640"/>
            <a:ext cx="189000" cy="1148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42"/>
          <p:cNvSpPr/>
          <p:nvPr/>
        </p:nvSpPr>
        <p:spPr>
          <a:xfrm>
            <a:off x="8021160" y="2980440"/>
            <a:ext cx="818640" cy="4921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43"/>
          <p:cNvSpPr/>
          <p:nvPr/>
        </p:nvSpPr>
        <p:spPr>
          <a:xfrm>
            <a:off x="8434080" y="2980440"/>
            <a:ext cx="405720" cy="4921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44"/>
          <p:cNvSpPr/>
          <p:nvPr/>
        </p:nvSpPr>
        <p:spPr>
          <a:xfrm>
            <a:off x="8137800" y="2889000"/>
            <a:ext cx="583920" cy="4006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45"/>
          <p:cNvSpPr/>
          <p:nvPr/>
        </p:nvSpPr>
        <p:spPr>
          <a:xfrm>
            <a:off x="8160840" y="2889000"/>
            <a:ext cx="546120" cy="4096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46"/>
          <p:cNvSpPr/>
          <p:nvPr/>
        </p:nvSpPr>
        <p:spPr>
          <a:xfrm>
            <a:off x="8650080" y="3148560"/>
            <a:ext cx="64800" cy="115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47"/>
          <p:cNvSpPr/>
          <p:nvPr/>
        </p:nvSpPr>
        <p:spPr>
          <a:xfrm>
            <a:off x="8148240" y="3148560"/>
            <a:ext cx="64080" cy="1155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48"/>
          <p:cNvSpPr/>
          <p:nvPr/>
        </p:nvSpPr>
        <p:spPr>
          <a:xfrm>
            <a:off x="8245800" y="3160440"/>
            <a:ext cx="370800" cy="1245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49"/>
          <p:cNvSpPr/>
          <p:nvPr/>
        </p:nvSpPr>
        <p:spPr>
          <a:xfrm>
            <a:off x="8256240" y="3164760"/>
            <a:ext cx="154440" cy="1119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50"/>
          <p:cNvSpPr/>
          <p:nvPr/>
        </p:nvSpPr>
        <p:spPr>
          <a:xfrm>
            <a:off x="8451720" y="3164760"/>
            <a:ext cx="153720" cy="1119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51"/>
          <p:cNvSpPr/>
          <p:nvPr/>
        </p:nvSpPr>
        <p:spPr>
          <a:xfrm>
            <a:off x="8168400" y="3430800"/>
            <a:ext cx="259920" cy="471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52"/>
          <p:cNvSpPr/>
          <p:nvPr/>
        </p:nvSpPr>
        <p:spPr>
          <a:xfrm>
            <a:off x="8434080" y="3430800"/>
            <a:ext cx="258480" cy="471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53"/>
          <p:cNvSpPr/>
          <p:nvPr/>
        </p:nvSpPr>
        <p:spPr>
          <a:xfrm>
            <a:off x="8305200" y="3193920"/>
            <a:ext cx="248040" cy="1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54"/>
          <p:cNvSpPr/>
          <p:nvPr/>
        </p:nvSpPr>
        <p:spPr>
          <a:xfrm>
            <a:off x="8305200" y="3326760"/>
            <a:ext cx="249480" cy="774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55"/>
          <p:cNvSpPr/>
          <p:nvPr/>
        </p:nvSpPr>
        <p:spPr>
          <a:xfrm>
            <a:off x="8335440" y="3193200"/>
            <a:ext cx="56160" cy="50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56"/>
          <p:cNvSpPr/>
          <p:nvPr/>
        </p:nvSpPr>
        <p:spPr>
          <a:xfrm>
            <a:off x="8468640" y="3193200"/>
            <a:ext cx="55440" cy="50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6" name="Picture 12" descr=""/>
          <p:cNvPicPr/>
          <p:nvPr/>
        </p:nvPicPr>
        <p:blipFill>
          <a:blip r:embed="rId4"/>
          <a:stretch/>
        </p:blipFill>
        <p:spPr>
          <a:xfrm>
            <a:off x="6628680" y="2711520"/>
            <a:ext cx="1291320" cy="1308600"/>
          </a:xfrm>
          <a:prstGeom prst="rect">
            <a:avLst/>
          </a:prstGeom>
          <a:ln>
            <a:noFill/>
          </a:ln>
        </p:spPr>
      </p:pic>
      <p:pic>
        <p:nvPicPr>
          <p:cNvPr id="447" name="Picture 12" descr=""/>
          <p:cNvPicPr/>
          <p:nvPr/>
        </p:nvPicPr>
        <p:blipFill>
          <a:blip r:embed="rId5"/>
          <a:stretch/>
        </p:blipFill>
        <p:spPr>
          <a:xfrm>
            <a:off x="4252680" y="3299400"/>
            <a:ext cx="1291320" cy="130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Picture 107" descr=""/>
          <p:cNvPicPr/>
          <p:nvPr/>
        </p:nvPicPr>
        <p:blipFill>
          <a:blip r:embed="rId1"/>
          <a:stretch/>
        </p:blipFill>
        <p:spPr>
          <a:xfrm>
            <a:off x="-143640" y="-144000"/>
            <a:ext cx="9426600" cy="7698960"/>
          </a:xfrm>
          <a:prstGeom prst="rect">
            <a:avLst/>
          </a:prstGeom>
          <a:ln>
            <a:noFill/>
          </a:ln>
        </p:spPr>
      </p:pic>
      <p:pic>
        <p:nvPicPr>
          <p:cNvPr id="45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452" name="CustomShape 3"/>
          <p:cNvSpPr/>
          <p:nvPr/>
        </p:nvSpPr>
        <p:spPr>
          <a:xfrm>
            <a:off x="72000" y="6552720"/>
            <a:ext cx="2804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0" y="4824000"/>
            <a:ext cx="897840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Wiki, Confluence, Backlog...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6" name="Picture 112" descr=""/>
          <p:cNvPicPr/>
          <p:nvPr/>
        </p:nvPicPr>
        <p:blipFill>
          <a:blip r:embed="rId1"/>
          <a:stretch/>
        </p:blipFill>
        <p:spPr>
          <a:xfrm>
            <a:off x="-648000" y="-767520"/>
            <a:ext cx="11154960" cy="7674480"/>
          </a:xfrm>
          <a:prstGeom prst="rect">
            <a:avLst/>
          </a:prstGeom>
          <a:ln>
            <a:noFill/>
          </a:ln>
        </p:spPr>
      </p:pic>
      <p:pic>
        <p:nvPicPr>
          <p:cNvPr id="457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458" name="CustomShape 3"/>
          <p:cNvSpPr/>
          <p:nvPr/>
        </p:nvSpPr>
        <p:spPr>
          <a:xfrm>
            <a:off x="72000" y="6552720"/>
            <a:ext cx="2588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2871000" y="5017320"/>
            <a:ext cx="15188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OK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0" name="CustomShape 5"/>
          <p:cNvSpPr/>
          <p:nvPr/>
        </p:nvSpPr>
        <p:spPr>
          <a:xfrm>
            <a:off x="6192000" y="2137320"/>
            <a:ext cx="14378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KO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Picture 117" descr=""/>
          <p:cNvPicPr/>
          <p:nvPr/>
        </p:nvPicPr>
        <p:blipFill>
          <a:blip r:embed="rId1"/>
          <a:stretch/>
        </p:blipFill>
        <p:spPr>
          <a:xfrm>
            <a:off x="-387720" y="-72000"/>
            <a:ext cx="9670680" cy="7143480"/>
          </a:xfrm>
          <a:prstGeom prst="rect">
            <a:avLst/>
          </a:prstGeom>
          <a:ln>
            <a:noFill/>
          </a:ln>
        </p:spPr>
      </p:pic>
      <p:pic>
        <p:nvPicPr>
          <p:cNvPr id="46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465" name="CustomShape 3"/>
          <p:cNvSpPr/>
          <p:nvPr/>
        </p:nvSpPr>
        <p:spPr>
          <a:xfrm>
            <a:off x="72000" y="6552720"/>
            <a:ext cx="3380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66" name="CustomShape 4"/>
          <p:cNvSpPr/>
          <p:nvPr/>
        </p:nvSpPr>
        <p:spPr>
          <a:xfrm>
            <a:off x="2036160" y="468360"/>
            <a:ext cx="5161680" cy="27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BDD :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Behavior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Driven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Development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3"/>
          <p:cNvSpPr/>
          <p:nvPr/>
        </p:nvSpPr>
        <p:spPr>
          <a:xfrm>
            <a:off x="257400" y="1027080"/>
            <a:ext cx="8811360" cy="68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Scenario: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description haut niveau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l’état de mon application</a:t>
            </a:r>
            <a:br/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 comportement des composants                       dont je dépends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une action sur mon application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des vérifications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3"/>
          <p:cNvSpPr/>
          <p:nvPr/>
        </p:nvSpPr>
        <p:spPr>
          <a:xfrm>
            <a:off x="257400" y="739080"/>
            <a:ext cx="8811360" cy="645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Scenario: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retrieve application configuration</a:t>
            </a: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the configuration</a:t>
            </a:r>
            <a:br/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| path                    | value           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application.windowTitle | theGardener              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application.title       | In our documentation we trust.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application.logoSrc     | assets/images/logo-white.png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</a:t>
            </a:r>
            <a:r>
              <a:rPr b="0" lang="en-GB" sz="15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| application.faviconSrc  | assets/images/favicon.png      |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I perform a </a:t>
            </a:r>
            <a:r>
              <a:rPr b="0" lang="en-GB" sz="2800" spc="-1" strike="noStrike">
                <a:solidFill>
                  <a:srgbClr val="ff4000"/>
                </a:solidFill>
                <a:latin typeface="Arial"/>
                <a:ea typeface="DejaVu Sans"/>
              </a:rPr>
              <a:t>"GET"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on following URL </a:t>
            </a:r>
            <a:r>
              <a:rPr b="0" lang="en-GB" sz="2800" spc="-1" strike="noStrike">
                <a:solidFill>
                  <a:srgbClr val="ff4000"/>
                </a:solidFill>
                <a:latin typeface="Arial"/>
                <a:ea typeface="DejaVu Sans"/>
              </a:rPr>
              <a:t>"/api/config"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I get a response with status </a:t>
            </a:r>
            <a:r>
              <a:rPr b="0" lang="en-GB" sz="2800" spc="-1" strike="noStrike">
                <a:solidFill>
                  <a:srgbClr val="ff4000"/>
                </a:solidFill>
                <a:latin typeface="Arial"/>
                <a:ea typeface="DejaVu Sans"/>
              </a:rPr>
              <a:t>"200"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I get the following json response body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"""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"windowTitle":"theGardener",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"title":"In our documentation we trust.",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"logoSrc":"assets/images/logo-white.png",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"faviconSrc":"assets/images/favicon.png",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"colorMain":"#1F7079"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  <a:ea typeface="DejaVu Sans"/>
              </a:rPr>
              <a:t>"""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5" name="Picture 122" descr=""/>
          <p:cNvPicPr/>
          <p:nvPr/>
        </p:nvPicPr>
        <p:blipFill>
          <a:blip r:embed="rId1"/>
          <a:stretch/>
        </p:blipFill>
        <p:spPr>
          <a:xfrm>
            <a:off x="-8640" y="91440"/>
            <a:ext cx="9150120" cy="6215400"/>
          </a:xfrm>
          <a:prstGeom prst="rect">
            <a:avLst/>
          </a:prstGeom>
          <a:ln>
            <a:noFill/>
          </a:ln>
        </p:spPr>
      </p:pic>
      <p:sp>
        <p:nvSpPr>
          <p:cNvPr id="476" name="CustomShape 3"/>
          <p:cNvSpPr/>
          <p:nvPr/>
        </p:nvSpPr>
        <p:spPr>
          <a:xfrm>
            <a:off x="72000" y="6553800"/>
            <a:ext cx="4460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792000" y="2834640"/>
            <a:ext cx="1796760" cy="11221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???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8" name="Line 5"/>
          <p:cNvSpPr/>
          <p:nvPr/>
        </p:nvSpPr>
        <p:spPr>
          <a:xfrm flipH="1">
            <a:off x="1008000" y="3672000"/>
            <a:ext cx="1368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Picture 155" descr=""/>
          <p:cNvPicPr/>
          <p:nvPr/>
        </p:nvPicPr>
        <p:blipFill>
          <a:blip r:embed="rId1"/>
          <a:stretch/>
        </p:blipFill>
        <p:spPr>
          <a:xfrm>
            <a:off x="-791640" y="-695520"/>
            <a:ext cx="11514600" cy="7674480"/>
          </a:xfrm>
          <a:prstGeom prst="rect">
            <a:avLst/>
          </a:prstGeom>
          <a:ln>
            <a:noFill/>
          </a:ln>
        </p:spPr>
      </p:pic>
      <p:pic>
        <p:nvPicPr>
          <p:cNvPr id="482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483" name="CustomShape 3"/>
          <p:cNvSpPr/>
          <p:nvPr/>
        </p:nvSpPr>
        <p:spPr>
          <a:xfrm>
            <a:off x="72000" y="6552720"/>
            <a:ext cx="3452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84" name="CustomShape 4"/>
          <p:cNvSpPr/>
          <p:nvPr/>
        </p:nvSpPr>
        <p:spPr>
          <a:xfrm>
            <a:off x="504000" y="2304000"/>
            <a:ext cx="870984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Guidé</a:t>
            </a:r>
            <a:endParaRPr b="0" lang="en-GB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Inclue dans 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   le cycle de dev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4705920" y="3128760"/>
            <a:ext cx="2745000" cy="856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1080000" y="2461320"/>
            <a:ext cx="2489040" cy="8564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1536120" y="1636920"/>
            <a:ext cx="2233440" cy="856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8" name="CustomShape 4"/>
          <p:cNvSpPr/>
          <p:nvPr/>
        </p:nvSpPr>
        <p:spPr>
          <a:xfrm>
            <a:off x="1872000" y="3243600"/>
            <a:ext cx="2886840" cy="8038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9" name="CustomShape 5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491" name="CustomShape 6"/>
          <p:cNvSpPr/>
          <p:nvPr/>
        </p:nvSpPr>
        <p:spPr>
          <a:xfrm>
            <a:off x="3549240" y="1376640"/>
            <a:ext cx="3145680" cy="80460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92" name="CustomShape 7"/>
          <p:cNvSpPr/>
          <p:nvPr/>
        </p:nvSpPr>
        <p:spPr>
          <a:xfrm>
            <a:off x="5892840" y="2592000"/>
            <a:ext cx="3034080" cy="8557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93" name="CustomShape 8"/>
          <p:cNvSpPr/>
          <p:nvPr/>
        </p:nvSpPr>
        <p:spPr>
          <a:xfrm>
            <a:off x="4063320" y="3801240"/>
            <a:ext cx="1626840" cy="14860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9"/>
          <p:cNvSpPr/>
          <p:nvPr/>
        </p:nvSpPr>
        <p:spPr>
          <a:xfrm>
            <a:off x="4543560" y="3845520"/>
            <a:ext cx="698040" cy="7005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0"/>
          <p:cNvSpPr/>
          <p:nvPr/>
        </p:nvSpPr>
        <p:spPr>
          <a:xfrm>
            <a:off x="4412520" y="4787640"/>
            <a:ext cx="926640" cy="4996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1"/>
          <p:cNvSpPr/>
          <p:nvPr/>
        </p:nvSpPr>
        <p:spPr>
          <a:xfrm>
            <a:off x="4412520" y="4787640"/>
            <a:ext cx="460080" cy="4996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2"/>
          <p:cNvSpPr/>
          <p:nvPr/>
        </p:nvSpPr>
        <p:spPr>
          <a:xfrm>
            <a:off x="4762800" y="4507200"/>
            <a:ext cx="224640" cy="7045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3"/>
          <p:cNvSpPr/>
          <p:nvPr/>
        </p:nvSpPr>
        <p:spPr>
          <a:xfrm>
            <a:off x="4812840" y="4995360"/>
            <a:ext cx="118800" cy="2163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14"/>
          <p:cNvSpPr/>
          <p:nvPr/>
        </p:nvSpPr>
        <p:spPr>
          <a:xfrm>
            <a:off x="4762800" y="4661280"/>
            <a:ext cx="224640" cy="1364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5"/>
          <p:cNvSpPr/>
          <p:nvPr/>
        </p:nvSpPr>
        <p:spPr>
          <a:xfrm>
            <a:off x="4390200" y="4119840"/>
            <a:ext cx="970200" cy="583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16"/>
          <p:cNvSpPr/>
          <p:nvPr/>
        </p:nvSpPr>
        <p:spPr>
          <a:xfrm>
            <a:off x="4879080" y="4119840"/>
            <a:ext cx="481320" cy="583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17"/>
          <p:cNvSpPr/>
          <p:nvPr/>
        </p:nvSpPr>
        <p:spPr>
          <a:xfrm>
            <a:off x="4528080" y="4011480"/>
            <a:ext cx="692280" cy="4748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18"/>
          <p:cNvSpPr/>
          <p:nvPr/>
        </p:nvSpPr>
        <p:spPr>
          <a:xfrm>
            <a:off x="4555440" y="4011480"/>
            <a:ext cx="646920" cy="4860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19"/>
          <p:cNvSpPr/>
          <p:nvPr/>
        </p:nvSpPr>
        <p:spPr>
          <a:xfrm>
            <a:off x="5135040" y="4319280"/>
            <a:ext cx="76680" cy="136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0"/>
          <p:cNvSpPr/>
          <p:nvPr/>
        </p:nvSpPr>
        <p:spPr>
          <a:xfrm>
            <a:off x="4540680" y="4319280"/>
            <a:ext cx="75960" cy="136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1"/>
          <p:cNvSpPr/>
          <p:nvPr/>
        </p:nvSpPr>
        <p:spPr>
          <a:xfrm>
            <a:off x="4656240" y="4332960"/>
            <a:ext cx="439560" cy="1479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2"/>
          <p:cNvSpPr/>
          <p:nvPr/>
        </p:nvSpPr>
        <p:spPr>
          <a:xfrm>
            <a:off x="4668480" y="4338360"/>
            <a:ext cx="183240" cy="132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3"/>
          <p:cNvSpPr/>
          <p:nvPr/>
        </p:nvSpPr>
        <p:spPr>
          <a:xfrm>
            <a:off x="4899960" y="4338360"/>
            <a:ext cx="182160" cy="132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4"/>
          <p:cNvSpPr/>
          <p:nvPr/>
        </p:nvSpPr>
        <p:spPr>
          <a:xfrm>
            <a:off x="4564800" y="4653720"/>
            <a:ext cx="307800" cy="5580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5"/>
          <p:cNvSpPr/>
          <p:nvPr/>
        </p:nvSpPr>
        <p:spPr>
          <a:xfrm>
            <a:off x="4879080" y="4653720"/>
            <a:ext cx="306720" cy="5580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26"/>
          <p:cNvSpPr/>
          <p:nvPr/>
        </p:nvSpPr>
        <p:spPr>
          <a:xfrm>
            <a:off x="4726800" y="4372920"/>
            <a:ext cx="293760" cy="2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7"/>
          <p:cNvSpPr/>
          <p:nvPr/>
        </p:nvSpPr>
        <p:spPr>
          <a:xfrm>
            <a:off x="4726800" y="4530240"/>
            <a:ext cx="295200" cy="914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28"/>
          <p:cNvSpPr/>
          <p:nvPr/>
        </p:nvSpPr>
        <p:spPr>
          <a:xfrm>
            <a:off x="4762440" y="4371840"/>
            <a:ext cx="66600" cy="59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29"/>
          <p:cNvSpPr/>
          <p:nvPr/>
        </p:nvSpPr>
        <p:spPr>
          <a:xfrm>
            <a:off x="4920120" y="4371840"/>
            <a:ext cx="66240" cy="59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30"/>
          <p:cNvSpPr/>
          <p:nvPr/>
        </p:nvSpPr>
        <p:spPr>
          <a:xfrm>
            <a:off x="1995120" y="3324960"/>
            <a:ext cx="1573920" cy="146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6" name="Picture 11" descr=""/>
          <p:cNvPicPr/>
          <p:nvPr/>
        </p:nvPicPr>
        <p:blipFill>
          <a:blip r:embed="rId2"/>
          <a:stretch/>
        </p:blipFill>
        <p:spPr>
          <a:xfrm>
            <a:off x="3317400" y="72000"/>
            <a:ext cx="1487880" cy="1526400"/>
          </a:xfrm>
          <a:prstGeom prst="rect">
            <a:avLst/>
          </a:prstGeom>
          <a:ln>
            <a:noFill/>
          </a:ln>
        </p:spPr>
      </p:pic>
      <p:sp>
        <p:nvSpPr>
          <p:cNvPr id="517" name="CustomShape 31"/>
          <p:cNvSpPr/>
          <p:nvPr/>
        </p:nvSpPr>
        <p:spPr>
          <a:xfrm>
            <a:off x="216000" y="5148000"/>
            <a:ext cx="8998200" cy="15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Inclusion de la documentation </a:t>
            </a:r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dans le cycle de dev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518" name="CustomShape 32"/>
          <p:cNvSpPr/>
          <p:nvPr/>
        </p:nvSpPr>
        <p:spPr>
          <a:xfrm>
            <a:off x="5721480" y="1806840"/>
            <a:ext cx="2233440" cy="8560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9" name="CustomShape 33"/>
          <p:cNvSpPr/>
          <p:nvPr/>
        </p:nvSpPr>
        <p:spPr>
          <a:xfrm>
            <a:off x="4655520" y="2220120"/>
            <a:ext cx="942480" cy="11106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34"/>
          <p:cNvSpPr/>
          <p:nvPr/>
        </p:nvSpPr>
        <p:spPr>
          <a:xfrm rot="10620000">
            <a:off x="3602880" y="2186280"/>
            <a:ext cx="942480" cy="11106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1" name="Picture 12" descr=""/>
          <p:cNvPicPr/>
          <p:nvPr/>
        </p:nvPicPr>
        <p:blipFill>
          <a:blip r:embed="rId3"/>
          <a:stretch/>
        </p:blipFill>
        <p:spPr>
          <a:xfrm>
            <a:off x="5256000" y="3759480"/>
            <a:ext cx="1512000" cy="153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3"/>
          <p:cNvSpPr/>
          <p:nvPr/>
        </p:nvSpPr>
        <p:spPr>
          <a:xfrm>
            <a:off x="365760" y="1068120"/>
            <a:ext cx="88113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25" name="CustomShape 4"/>
          <p:cNvSpPr/>
          <p:nvPr/>
        </p:nvSpPr>
        <p:spPr>
          <a:xfrm>
            <a:off x="421560" y="3902760"/>
            <a:ext cx="88113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26" name="CustomShape 5"/>
          <p:cNvSpPr/>
          <p:nvPr/>
        </p:nvSpPr>
        <p:spPr>
          <a:xfrm>
            <a:off x="70920" y="2502000"/>
            <a:ext cx="88113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Picture 87" descr=""/>
          <p:cNvPicPr/>
          <p:nvPr/>
        </p:nvPicPr>
        <p:blipFill>
          <a:blip r:embed="rId1"/>
          <a:stretch/>
        </p:blipFill>
        <p:spPr>
          <a:xfrm>
            <a:off x="-216000" y="0"/>
            <a:ext cx="9570960" cy="697896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72000" y="6552360"/>
            <a:ext cx="2012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G. Reinhart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360000" y="2785680"/>
            <a:ext cx="676980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Gérald Reinhart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Dev, EM,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PO de theGardener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29" name="CustomShape 2"/>
          <p:cNvSpPr/>
          <p:nvPr/>
        </p:nvSpPr>
        <p:spPr>
          <a:xfrm>
            <a:off x="2743200" y="367920"/>
            <a:ext cx="411228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0" y="-137160"/>
            <a:ext cx="6909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1" name="CustomShape 4"/>
          <p:cNvSpPr/>
          <p:nvPr/>
        </p:nvSpPr>
        <p:spPr>
          <a:xfrm>
            <a:off x="2011680" y="3017520"/>
            <a:ext cx="62154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EM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0" y="1281240"/>
            <a:ext cx="48438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808080"/>
                </a:solidFill>
                <a:latin typeface="Arial"/>
                <a:ea typeface="DejaVu Sans"/>
              </a:rPr>
              <a:t>Question à se poser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>
            <a:off x="0" y="2652840"/>
            <a:ext cx="64897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2b709a"/>
                </a:solidFill>
                <a:latin typeface="Arial"/>
                <a:ea typeface="DejaVu Sans"/>
              </a:rPr>
              <a:t>Réponse donnée à Kelkoo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2743200" y="367920"/>
            <a:ext cx="621540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Quand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2011680" y="3017520"/>
            <a:ext cx="62154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Cycle de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Sprint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8" name="CustomShape 4"/>
          <p:cNvSpPr/>
          <p:nvPr/>
        </p:nvSpPr>
        <p:spPr>
          <a:xfrm>
            <a:off x="0" y="-137160"/>
            <a:ext cx="6909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41" name="CustomShape 2"/>
          <p:cNvSpPr/>
          <p:nvPr/>
        </p:nvSpPr>
        <p:spPr>
          <a:xfrm>
            <a:off x="2743200" y="367920"/>
            <a:ext cx="621540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634320" y="3017520"/>
            <a:ext cx="88671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L’audience dépend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de la documentation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43" name="CustomShape 4"/>
          <p:cNvSpPr/>
          <p:nvPr/>
        </p:nvSpPr>
        <p:spPr>
          <a:xfrm>
            <a:off x="0" y="-137160"/>
            <a:ext cx="6909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46" name="CustomShape 2"/>
          <p:cNvSpPr/>
          <p:nvPr/>
        </p:nvSpPr>
        <p:spPr>
          <a:xfrm>
            <a:off x="2743200" y="367920"/>
            <a:ext cx="621540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pic>
        <p:nvPicPr>
          <p:cNvPr id="547" name="" descr=""/>
          <p:cNvPicPr/>
          <p:nvPr/>
        </p:nvPicPr>
        <p:blipFill>
          <a:blip r:embed="rId2"/>
          <a:stretch/>
        </p:blipFill>
        <p:spPr>
          <a:xfrm>
            <a:off x="750960" y="2377440"/>
            <a:ext cx="5921640" cy="411192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48" name="CustomShape 3"/>
          <p:cNvSpPr/>
          <p:nvPr/>
        </p:nvSpPr>
        <p:spPr>
          <a:xfrm>
            <a:off x="0" y="-137160"/>
            <a:ext cx="6909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51" name="CustomShape 2"/>
          <p:cNvSpPr/>
          <p:nvPr/>
        </p:nvSpPr>
        <p:spPr>
          <a:xfrm>
            <a:off x="2743200" y="367920"/>
            <a:ext cx="621540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52" name="CustomShape 3"/>
          <p:cNvSpPr/>
          <p:nvPr/>
        </p:nvSpPr>
        <p:spPr>
          <a:xfrm>
            <a:off x="778320" y="3017520"/>
            <a:ext cx="88671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Définir l’audience à chaque page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53" name="CustomShape 4"/>
          <p:cNvSpPr/>
          <p:nvPr/>
        </p:nvSpPr>
        <p:spPr>
          <a:xfrm>
            <a:off x="0" y="-137160"/>
            <a:ext cx="6909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56" name="CustomShape 2"/>
          <p:cNvSpPr/>
          <p:nvPr/>
        </p:nvSpPr>
        <p:spPr>
          <a:xfrm>
            <a:off x="2743200" y="475920"/>
            <a:ext cx="648972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Comment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822960" y="2378520"/>
            <a:ext cx="749556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Markdown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Diagramme </a:t>
            </a:r>
            <a:r>
              <a:rPr b="1" lang="en-GB" sz="4000" spc="-1" strike="noStrike">
                <a:solidFill>
                  <a:srgbClr val="2b709a"/>
                </a:solidFill>
                <a:latin typeface="DejaVu Sans"/>
                <a:ea typeface="DejaVu Sans"/>
              </a:rPr>
              <a:t>(draw.io)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Automatique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  </a:t>
            </a: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(BDD, OpenAPI)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58" name="CustomShape 4"/>
          <p:cNvSpPr/>
          <p:nvPr/>
        </p:nvSpPr>
        <p:spPr>
          <a:xfrm>
            <a:off x="0" y="-137160"/>
            <a:ext cx="6909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61" name="CustomShape 2"/>
          <p:cNvSpPr/>
          <p:nvPr/>
        </p:nvSpPr>
        <p:spPr>
          <a:xfrm>
            <a:off x="2743200" y="475920"/>
            <a:ext cx="648972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Où?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822960" y="2378520"/>
            <a:ext cx="749556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Définition d’un projet modèle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3" name="CustomShape 4"/>
          <p:cNvSpPr/>
          <p:nvPr/>
        </p:nvSpPr>
        <p:spPr>
          <a:xfrm>
            <a:off x="0" y="-137160"/>
            <a:ext cx="6909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66" name="CustomShape 2"/>
          <p:cNvSpPr/>
          <p:nvPr/>
        </p:nvSpPr>
        <p:spPr>
          <a:xfrm>
            <a:off x="2743200" y="475920"/>
            <a:ext cx="648972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67" name="CustomShape 3"/>
          <p:cNvSpPr/>
          <p:nvPr/>
        </p:nvSpPr>
        <p:spPr>
          <a:xfrm>
            <a:off x="66960" y="2378520"/>
            <a:ext cx="9050040" cy="337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4"/>
          <p:cNvSpPr/>
          <p:nvPr/>
        </p:nvSpPr>
        <p:spPr>
          <a:xfrm>
            <a:off x="66960" y="1992240"/>
            <a:ext cx="905004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9" name="CustomShape 5"/>
          <p:cNvSpPr/>
          <p:nvPr/>
        </p:nvSpPr>
        <p:spPr>
          <a:xfrm>
            <a:off x="0" y="-137160"/>
            <a:ext cx="6909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72" name="CustomShape 2"/>
          <p:cNvSpPr/>
          <p:nvPr/>
        </p:nvSpPr>
        <p:spPr>
          <a:xfrm>
            <a:off x="2743200" y="-352080"/>
            <a:ext cx="648972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2"/>
          <a:stretch/>
        </p:blipFill>
        <p:spPr>
          <a:xfrm>
            <a:off x="239400" y="2926080"/>
            <a:ext cx="4421520" cy="262116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74" name="CustomShape 3"/>
          <p:cNvSpPr/>
          <p:nvPr/>
        </p:nvSpPr>
        <p:spPr>
          <a:xfrm>
            <a:off x="66960" y="1056240"/>
            <a:ext cx="905004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architecture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75" name="CustomShape 4"/>
          <p:cNvSpPr/>
          <p:nvPr/>
        </p:nvSpPr>
        <p:spPr>
          <a:xfrm>
            <a:off x="5029200" y="2836800"/>
            <a:ext cx="905004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+ ADR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Architecture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Decision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Record  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76" name="CustomShape 5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577" name="TextShape 6"/>
          <p:cNvSpPr txBox="1"/>
          <p:nvPr/>
        </p:nvSpPr>
        <p:spPr>
          <a:xfrm>
            <a:off x="282960" y="5845680"/>
            <a:ext cx="8069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:</a:t>
            </a:r>
            <a:r>
              <a:rPr b="0" lang="en-GB" sz="1800" spc="-1" strike="noStrike">
                <a:latin typeface="Arial"/>
              </a:rPr>
              <a:t>/</a:t>
            </a:r>
            <a:r>
              <a:rPr b="0" lang="en-GB" sz="1800" spc="-1" strike="noStrike">
                <a:latin typeface="Arial"/>
              </a:rPr>
              <a:t>/</a:t>
            </a:r>
            <a:r>
              <a:rPr b="0" lang="en-GB" sz="1800" spc="-1" strike="noStrike">
                <a:latin typeface="Arial"/>
              </a:rPr>
              <a:t>b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g</a:t>
            </a:r>
            <a:r>
              <a:rPr b="0" lang="en-GB" sz="1800" spc="-1" strike="noStrike">
                <a:latin typeface="Arial"/>
              </a:rPr>
              <a:t>.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k</a:t>
            </a:r>
            <a:r>
              <a:rPr b="0" lang="en-GB" sz="1800" spc="-1" strike="noStrike">
                <a:latin typeface="Arial"/>
              </a:rPr>
              <a:t>-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b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.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/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/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-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-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b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-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-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u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-</a:t>
            </a:r>
            <a:r>
              <a:rPr b="0" lang="en-GB" sz="1800" spc="-1" strike="noStrike">
                <a:latin typeface="Arial"/>
              </a:rPr>
              <a:t>d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i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s</a:t>
            </a:r>
            <a:r>
              <a:rPr b="0" lang="en-GB" sz="1800" spc="-1" strike="noStrike">
                <a:latin typeface="Arial"/>
              </a:rPr>
              <a:t>/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80" name="CustomShape 2"/>
          <p:cNvSpPr/>
          <p:nvPr/>
        </p:nvSpPr>
        <p:spPr>
          <a:xfrm>
            <a:off x="2743200" y="-352080"/>
            <a:ext cx="648972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66960" y="1056240"/>
            <a:ext cx="905004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82" name="" descr=""/>
          <p:cNvPicPr/>
          <p:nvPr/>
        </p:nvPicPr>
        <p:blipFill>
          <a:blip r:embed="rId2"/>
          <a:stretch/>
        </p:blipFill>
        <p:spPr>
          <a:xfrm>
            <a:off x="440640" y="1714320"/>
            <a:ext cx="6489720" cy="481680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83" name="CustomShape 4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3"/>
          <p:cNvSpPr/>
          <p:nvPr/>
        </p:nvSpPr>
        <p:spPr>
          <a:xfrm>
            <a:off x="365760" y="1068120"/>
            <a:ext cx="88113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421560" y="3902760"/>
            <a:ext cx="88113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70920" y="2502000"/>
            <a:ext cx="88113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999999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640080" y="1737360"/>
            <a:ext cx="6032520" cy="4752360"/>
          </a:xfrm>
          <a:prstGeom prst="rect">
            <a:avLst/>
          </a:prstGeom>
          <a:solidFill>
            <a:srgbClr val="ffffff"/>
          </a:solidFill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2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87" name="CustomShape 3"/>
          <p:cNvSpPr/>
          <p:nvPr/>
        </p:nvSpPr>
        <p:spPr>
          <a:xfrm>
            <a:off x="2743200" y="-352080"/>
            <a:ext cx="648972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88" name="CustomShape 4"/>
          <p:cNvSpPr/>
          <p:nvPr/>
        </p:nvSpPr>
        <p:spPr>
          <a:xfrm>
            <a:off x="66960" y="1056240"/>
            <a:ext cx="905004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89" name="" descr=""/>
          <p:cNvPicPr/>
          <p:nvPr/>
        </p:nvPicPr>
        <p:blipFill>
          <a:blip r:embed="rId2"/>
          <a:stretch/>
        </p:blipFill>
        <p:spPr>
          <a:xfrm>
            <a:off x="1097280" y="1920240"/>
            <a:ext cx="3289320" cy="4537800"/>
          </a:xfrm>
          <a:prstGeom prst="rect">
            <a:avLst/>
          </a:prstGeom>
          <a:ln>
            <a:noFill/>
          </a:ln>
        </p:spPr>
      </p:pic>
      <p:pic>
        <p:nvPicPr>
          <p:cNvPr id="590" name="" descr=""/>
          <p:cNvPicPr/>
          <p:nvPr/>
        </p:nvPicPr>
        <p:blipFill>
          <a:blip r:embed="rId3"/>
          <a:stretch/>
        </p:blipFill>
        <p:spPr>
          <a:xfrm>
            <a:off x="3931920" y="4572000"/>
            <a:ext cx="2723040" cy="1658880"/>
          </a:xfrm>
          <a:prstGeom prst="rect">
            <a:avLst/>
          </a:prstGeom>
          <a:ln>
            <a:noFill/>
          </a:ln>
        </p:spPr>
      </p:pic>
      <p:sp>
        <p:nvSpPr>
          <p:cNvPr id="591" name="CustomShape 5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594" name="CustomShape 2"/>
          <p:cNvSpPr/>
          <p:nvPr/>
        </p:nvSpPr>
        <p:spPr>
          <a:xfrm>
            <a:off x="2743200" y="-352080"/>
            <a:ext cx="648972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95" name="CustomShape 3"/>
          <p:cNvSpPr/>
          <p:nvPr/>
        </p:nvSpPr>
        <p:spPr>
          <a:xfrm>
            <a:off x="66960" y="1056240"/>
            <a:ext cx="905004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entités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96" name="" descr=""/>
          <p:cNvPicPr/>
          <p:nvPr/>
        </p:nvPicPr>
        <p:blipFill>
          <a:blip r:embed="rId2"/>
          <a:stretch/>
        </p:blipFill>
        <p:spPr>
          <a:xfrm>
            <a:off x="1097280" y="1935720"/>
            <a:ext cx="4569480" cy="455940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97" name="CustomShape 4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600" name="CustomShape 2"/>
          <p:cNvSpPr/>
          <p:nvPr/>
        </p:nvSpPr>
        <p:spPr>
          <a:xfrm>
            <a:off x="2743200" y="-352080"/>
            <a:ext cx="648972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66960" y="1056240"/>
            <a:ext cx="905004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602" name="" descr=""/>
          <p:cNvPicPr/>
          <p:nvPr/>
        </p:nvPicPr>
        <p:blipFill>
          <a:blip r:embed="rId2"/>
          <a:stretch/>
        </p:blipFill>
        <p:spPr>
          <a:xfrm>
            <a:off x="504720" y="1994400"/>
            <a:ext cx="8179560" cy="385524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603" name="CustomShape 4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606" name="CustomShape 2"/>
          <p:cNvSpPr/>
          <p:nvPr/>
        </p:nvSpPr>
        <p:spPr>
          <a:xfrm>
            <a:off x="2743200" y="-352080"/>
            <a:ext cx="648972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66960" y="1056240"/>
            <a:ext cx="905004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608" name="" descr=""/>
          <p:cNvPicPr/>
          <p:nvPr/>
        </p:nvPicPr>
        <p:blipFill>
          <a:blip r:embed="rId2"/>
          <a:stretch/>
        </p:blipFill>
        <p:spPr>
          <a:xfrm>
            <a:off x="274320" y="2103120"/>
            <a:ext cx="8684280" cy="314784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609" name="CustomShape 4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612" name="CustomShape 2"/>
          <p:cNvSpPr/>
          <p:nvPr/>
        </p:nvSpPr>
        <p:spPr>
          <a:xfrm>
            <a:off x="2743200" y="-352080"/>
            <a:ext cx="648972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13" name="CustomShape 3"/>
          <p:cNvSpPr/>
          <p:nvPr/>
        </p:nvSpPr>
        <p:spPr>
          <a:xfrm>
            <a:off x="108000" y="1712160"/>
            <a:ext cx="10476000" cy="447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Up to date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 more with less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DRY </a:t>
            </a:r>
            <a:br/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   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(Don't Repeat Yourself)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Executable   </a:t>
            </a:r>
            <a:br/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   documentation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14" name="CustomShape 4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617" name="CustomShape 2"/>
          <p:cNvSpPr/>
          <p:nvPr/>
        </p:nvSpPr>
        <p:spPr>
          <a:xfrm>
            <a:off x="2743200" y="-352080"/>
            <a:ext cx="648972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65760" y="1892160"/>
            <a:ext cx="905004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Eat your own food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Examples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Draw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Pragmatic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19" name="CustomShape 4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Picture 2" descr=""/>
          <p:cNvPicPr/>
          <p:nvPr/>
        </p:nvPicPr>
        <p:blipFill>
          <a:blip r:embed="rId1"/>
          <a:stretch/>
        </p:blipFill>
        <p:spPr>
          <a:xfrm>
            <a:off x="-291960" y="-91440"/>
            <a:ext cx="12708360" cy="7129800"/>
          </a:xfrm>
          <a:prstGeom prst="rect">
            <a:avLst/>
          </a:prstGeom>
          <a:ln>
            <a:noFill/>
          </a:ln>
        </p:spPr>
      </p:pic>
      <p:sp>
        <p:nvSpPr>
          <p:cNvPr id="621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624" name="CustomShape 3"/>
          <p:cNvSpPr/>
          <p:nvPr/>
        </p:nvSpPr>
        <p:spPr>
          <a:xfrm>
            <a:off x="72000" y="6552720"/>
            <a:ext cx="25772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25" name="CustomShape 4"/>
          <p:cNvSpPr/>
          <p:nvPr/>
        </p:nvSpPr>
        <p:spPr>
          <a:xfrm>
            <a:off x="360000" y="4608000"/>
            <a:ext cx="950184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Documentation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 Agreement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pic>
        <p:nvPicPr>
          <p:cNvPr id="628" name="" descr=""/>
          <p:cNvPicPr/>
          <p:nvPr/>
        </p:nvPicPr>
        <p:blipFill>
          <a:blip r:embed="rId2"/>
          <a:stretch/>
        </p:blipFill>
        <p:spPr>
          <a:xfrm>
            <a:off x="-3600" y="-5760"/>
            <a:ext cx="9145440" cy="685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3"/>
          <p:cNvSpPr/>
          <p:nvPr/>
        </p:nvSpPr>
        <p:spPr>
          <a:xfrm>
            <a:off x="365760" y="1068120"/>
            <a:ext cx="88113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32" name="CustomShape 4"/>
          <p:cNvSpPr/>
          <p:nvPr/>
        </p:nvSpPr>
        <p:spPr>
          <a:xfrm>
            <a:off x="421560" y="3902760"/>
            <a:ext cx="88113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33" name="CustomShape 5"/>
          <p:cNvSpPr/>
          <p:nvPr/>
        </p:nvSpPr>
        <p:spPr>
          <a:xfrm>
            <a:off x="70920" y="2502000"/>
            <a:ext cx="88113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pic>
        <p:nvPicPr>
          <p:cNvPr id="637" name="Picture 127" descr=""/>
          <p:cNvPicPr/>
          <p:nvPr/>
        </p:nvPicPr>
        <p:blipFill>
          <a:blip r:embed="rId2"/>
          <a:stretch/>
        </p:blipFill>
        <p:spPr>
          <a:xfrm>
            <a:off x="-360000" y="0"/>
            <a:ext cx="11565360" cy="6925320"/>
          </a:xfrm>
          <a:prstGeom prst="rect">
            <a:avLst/>
          </a:prstGeom>
          <a:ln>
            <a:noFill/>
          </a:ln>
        </p:spPr>
      </p:pic>
      <p:sp>
        <p:nvSpPr>
          <p:cNvPr id="638" name="CustomShape 3"/>
          <p:cNvSpPr/>
          <p:nvPr/>
        </p:nvSpPr>
        <p:spPr>
          <a:xfrm>
            <a:off x="72360" y="6553080"/>
            <a:ext cx="27324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639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640" name="CustomShape 4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-65160" y="-2413440"/>
            <a:ext cx="10060560" cy="1490436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72000" y="6552360"/>
            <a:ext cx="2660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159840" y="2785320"/>
            <a:ext cx="58863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Kelkoo...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3" name="Picture 132" descr=""/>
          <p:cNvPicPr/>
          <p:nvPr/>
        </p:nvPicPr>
        <p:blipFill>
          <a:blip r:embed="rId1"/>
          <a:stretch/>
        </p:blipFill>
        <p:spPr>
          <a:xfrm>
            <a:off x="-504000" y="0"/>
            <a:ext cx="10723320" cy="7099200"/>
          </a:xfrm>
          <a:prstGeom prst="rect">
            <a:avLst/>
          </a:prstGeom>
          <a:ln>
            <a:noFill/>
          </a:ln>
        </p:spPr>
      </p:pic>
      <p:pic>
        <p:nvPicPr>
          <p:cNvPr id="64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645" name="CustomShape 3"/>
          <p:cNvSpPr/>
          <p:nvPr/>
        </p:nvSpPr>
        <p:spPr>
          <a:xfrm>
            <a:off x="72360" y="6553080"/>
            <a:ext cx="28044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46" name="CustomShape 4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icture 135" descr=""/>
          <p:cNvPicPr/>
          <p:nvPr/>
        </p:nvPicPr>
        <p:blipFill>
          <a:blip r:embed="rId1"/>
          <a:stretch/>
        </p:blipFill>
        <p:spPr>
          <a:xfrm>
            <a:off x="-72000" y="0"/>
            <a:ext cx="9283320" cy="6907320"/>
          </a:xfrm>
          <a:prstGeom prst="rect">
            <a:avLst/>
          </a:prstGeom>
          <a:ln>
            <a:noFill/>
          </a:ln>
        </p:spPr>
      </p:pic>
      <p:sp>
        <p:nvSpPr>
          <p:cNvPr id="648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pic>
        <p:nvPicPr>
          <p:cNvPr id="651" name="Picture 7" descr=""/>
          <p:cNvPicPr/>
          <p:nvPr/>
        </p:nvPicPr>
        <p:blipFill>
          <a:blip r:embed="rId3"/>
          <a:stretch/>
        </p:blipFill>
        <p:spPr>
          <a:xfrm>
            <a:off x="1055160" y="2212200"/>
            <a:ext cx="7076160" cy="1887120"/>
          </a:xfrm>
          <a:prstGeom prst="rect">
            <a:avLst/>
          </a:prstGeom>
          <a:ln>
            <a:noFill/>
          </a:ln>
        </p:spPr>
      </p:pic>
      <p:sp>
        <p:nvSpPr>
          <p:cNvPr id="652" name="CustomShape 3"/>
          <p:cNvSpPr/>
          <p:nvPr/>
        </p:nvSpPr>
        <p:spPr>
          <a:xfrm>
            <a:off x="72000" y="6553440"/>
            <a:ext cx="3884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53" name="CustomShape 4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4320000" y="1152000"/>
            <a:ext cx="1509840" cy="165384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2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3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658" name="CustomShape 4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659" name="CustomShape 5"/>
          <p:cNvSpPr/>
          <p:nvPr/>
        </p:nvSpPr>
        <p:spPr>
          <a:xfrm>
            <a:off x="181800" y="1296000"/>
            <a:ext cx="1256040" cy="11473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6"/>
          <p:cNvSpPr/>
          <p:nvPr/>
        </p:nvSpPr>
        <p:spPr>
          <a:xfrm>
            <a:off x="552600" y="1330200"/>
            <a:ext cx="538920" cy="5403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7"/>
          <p:cNvSpPr/>
          <p:nvPr/>
        </p:nvSpPr>
        <p:spPr>
          <a:xfrm>
            <a:off x="451440" y="2057760"/>
            <a:ext cx="715320" cy="3855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8"/>
          <p:cNvSpPr/>
          <p:nvPr/>
        </p:nvSpPr>
        <p:spPr>
          <a:xfrm>
            <a:off x="451440" y="2057760"/>
            <a:ext cx="354960" cy="3855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9"/>
          <p:cNvSpPr/>
          <p:nvPr/>
        </p:nvSpPr>
        <p:spPr>
          <a:xfrm>
            <a:off x="722160" y="1841400"/>
            <a:ext cx="172800" cy="5436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0"/>
          <p:cNvSpPr/>
          <p:nvPr/>
        </p:nvSpPr>
        <p:spPr>
          <a:xfrm>
            <a:off x="760680" y="2218320"/>
            <a:ext cx="91440" cy="1666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11"/>
          <p:cNvSpPr/>
          <p:nvPr/>
        </p:nvSpPr>
        <p:spPr>
          <a:xfrm>
            <a:off x="722160" y="1960200"/>
            <a:ext cx="172800" cy="1051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12"/>
          <p:cNvSpPr/>
          <p:nvPr/>
        </p:nvSpPr>
        <p:spPr>
          <a:xfrm>
            <a:off x="434160" y="1542240"/>
            <a:ext cx="748800" cy="450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13"/>
          <p:cNvSpPr/>
          <p:nvPr/>
        </p:nvSpPr>
        <p:spPr>
          <a:xfrm>
            <a:off x="811800" y="1542240"/>
            <a:ext cx="371160" cy="450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14"/>
          <p:cNvSpPr/>
          <p:nvPr/>
        </p:nvSpPr>
        <p:spPr>
          <a:xfrm>
            <a:off x="540720" y="1458360"/>
            <a:ext cx="534240" cy="3664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15"/>
          <p:cNvSpPr/>
          <p:nvPr/>
        </p:nvSpPr>
        <p:spPr>
          <a:xfrm>
            <a:off x="561960" y="1458360"/>
            <a:ext cx="499320" cy="374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16"/>
          <p:cNvSpPr/>
          <p:nvPr/>
        </p:nvSpPr>
        <p:spPr>
          <a:xfrm>
            <a:off x="1009440" y="1695960"/>
            <a:ext cx="59040" cy="105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17"/>
          <p:cNvSpPr/>
          <p:nvPr/>
        </p:nvSpPr>
        <p:spPr>
          <a:xfrm>
            <a:off x="550440" y="1695960"/>
            <a:ext cx="58320" cy="105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18"/>
          <p:cNvSpPr/>
          <p:nvPr/>
        </p:nvSpPr>
        <p:spPr>
          <a:xfrm>
            <a:off x="639720" y="1706760"/>
            <a:ext cx="339120" cy="1137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19"/>
          <p:cNvSpPr/>
          <p:nvPr/>
        </p:nvSpPr>
        <p:spPr>
          <a:xfrm>
            <a:off x="649080" y="1710720"/>
            <a:ext cx="141120" cy="102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0"/>
          <p:cNvSpPr/>
          <p:nvPr/>
        </p:nvSpPr>
        <p:spPr>
          <a:xfrm>
            <a:off x="828000" y="1710720"/>
            <a:ext cx="140400" cy="102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21"/>
          <p:cNvSpPr/>
          <p:nvPr/>
        </p:nvSpPr>
        <p:spPr>
          <a:xfrm>
            <a:off x="568800" y="1954080"/>
            <a:ext cx="237600" cy="4309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22"/>
          <p:cNvSpPr/>
          <p:nvPr/>
        </p:nvSpPr>
        <p:spPr>
          <a:xfrm>
            <a:off x="811800" y="1954080"/>
            <a:ext cx="236520" cy="4309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3"/>
          <p:cNvSpPr/>
          <p:nvPr/>
        </p:nvSpPr>
        <p:spPr>
          <a:xfrm>
            <a:off x="694080" y="1737360"/>
            <a:ext cx="226800" cy="15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24"/>
          <p:cNvSpPr/>
          <p:nvPr/>
        </p:nvSpPr>
        <p:spPr>
          <a:xfrm>
            <a:off x="694080" y="1859040"/>
            <a:ext cx="227880" cy="70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25"/>
          <p:cNvSpPr/>
          <p:nvPr/>
        </p:nvSpPr>
        <p:spPr>
          <a:xfrm>
            <a:off x="721800" y="1736640"/>
            <a:ext cx="51120" cy="45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26"/>
          <p:cNvSpPr/>
          <p:nvPr/>
        </p:nvSpPr>
        <p:spPr>
          <a:xfrm>
            <a:off x="843480" y="1736640"/>
            <a:ext cx="50760" cy="45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27"/>
          <p:cNvSpPr/>
          <p:nvPr/>
        </p:nvSpPr>
        <p:spPr>
          <a:xfrm>
            <a:off x="7823160" y="4525920"/>
            <a:ext cx="1215360" cy="11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8"/>
          <p:cNvSpPr/>
          <p:nvPr/>
        </p:nvSpPr>
        <p:spPr>
          <a:xfrm>
            <a:off x="7825320" y="4524480"/>
            <a:ext cx="1213200" cy="1134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29"/>
          <p:cNvSpPr/>
          <p:nvPr/>
        </p:nvSpPr>
        <p:spPr>
          <a:xfrm>
            <a:off x="8086320" y="5276880"/>
            <a:ext cx="690120" cy="3823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30"/>
          <p:cNvSpPr/>
          <p:nvPr/>
        </p:nvSpPr>
        <p:spPr>
          <a:xfrm>
            <a:off x="8715240" y="5404320"/>
            <a:ext cx="61200" cy="1911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31"/>
          <p:cNvSpPr/>
          <p:nvPr/>
        </p:nvSpPr>
        <p:spPr>
          <a:xfrm>
            <a:off x="8587800" y="5315760"/>
            <a:ext cx="68040" cy="3247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32"/>
          <p:cNvSpPr/>
          <p:nvPr/>
        </p:nvSpPr>
        <p:spPr>
          <a:xfrm>
            <a:off x="8459640" y="5279040"/>
            <a:ext cx="71640" cy="3783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33"/>
          <p:cNvSpPr/>
          <p:nvPr/>
        </p:nvSpPr>
        <p:spPr>
          <a:xfrm>
            <a:off x="8334720" y="5279040"/>
            <a:ext cx="68400" cy="3783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34"/>
          <p:cNvSpPr/>
          <p:nvPr/>
        </p:nvSpPr>
        <p:spPr>
          <a:xfrm>
            <a:off x="8206560" y="5313600"/>
            <a:ext cx="69120" cy="32688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35"/>
          <p:cNvSpPr/>
          <p:nvPr/>
        </p:nvSpPr>
        <p:spPr>
          <a:xfrm>
            <a:off x="8086320" y="5406120"/>
            <a:ext cx="63360" cy="1886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36"/>
          <p:cNvSpPr/>
          <p:nvPr/>
        </p:nvSpPr>
        <p:spPr>
          <a:xfrm>
            <a:off x="8137800" y="5364720"/>
            <a:ext cx="587520" cy="658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37"/>
          <p:cNvSpPr/>
          <p:nvPr/>
        </p:nvSpPr>
        <p:spPr>
          <a:xfrm>
            <a:off x="8088840" y="5484960"/>
            <a:ext cx="685440" cy="626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38"/>
          <p:cNvSpPr/>
          <p:nvPr/>
        </p:nvSpPr>
        <p:spPr>
          <a:xfrm>
            <a:off x="8159760" y="5603400"/>
            <a:ext cx="544320" cy="5580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39"/>
          <p:cNvSpPr/>
          <p:nvPr/>
        </p:nvSpPr>
        <p:spPr>
          <a:xfrm>
            <a:off x="8715240" y="5404320"/>
            <a:ext cx="10080" cy="270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40"/>
          <p:cNvSpPr/>
          <p:nvPr/>
        </p:nvSpPr>
        <p:spPr>
          <a:xfrm>
            <a:off x="8715240" y="5484960"/>
            <a:ext cx="59040" cy="626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41"/>
          <p:cNvSpPr/>
          <p:nvPr/>
        </p:nvSpPr>
        <p:spPr>
          <a:xfrm>
            <a:off x="8587800" y="5364720"/>
            <a:ext cx="6804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42"/>
          <p:cNvSpPr/>
          <p:nvPr/>
        </p:nvSpPr>
        <p:spPr>
          <a:xfrm>
            <a:off x="8587800" y="5484960"/>
            <a:ext cx="68040" cy="62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43"/>
          <p:cNvSpPr/>
          <p:nvPr/>
        </p:nvSpPr>
        <p:spPr>
          <a:xfrm>
            <a:off x="8587800" y="5603400"/>
            <a:ext cx="68040" cy="370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44"/>
          <p:cNvSpPr/>
          <p:nvPr/>
        </p:nvSpPr>
        <p:spPr>
          <a:xfrm>
            <a:off x="8459640" y="5364720"/>
            <a:ext cx="7164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45"/>
          <p:cNvSpPr/>
          <p:nvPr/>
        </p:nvSpPr>
        <p:spPr>
          <a:xfrm>
            <a:off x="8459640" y="5484960"/>
            <a:ext cx="71640" cy="62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46"/>
          <p:cNvSpPr/>
          <p:nvPr/>
        </p:nvSpPr>
        <p:spPr>
          <a:xfrm>
            <a:off x="8459640" y="5603400"/>
            <a:ext cx="71640" cy="5400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47"/>
          <p:cNvSpPr/>
          <p:nvPr/>
        </p:nvSpPr>
        <p:spPr>
          <a:xfrm>
            <a:off x="8334720" y="5364720"/>
            <a:ext cx="6840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48"/>
          <p:cNvSpPr/>
          <p:nvPr/>
        </p:nvSpPr>
        <p:spPr>
          <a:xfrm>
            <a:off x="8334720" y="5484960"/>
            <a:ext cx="68400" cy="62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49"/>
          <p:cNvSpPr/>
          <p:nvPr/>
        </p:nvSpPr>
        <p:spPr>
          <a:xfrm>
            <a:off x="8334720" y="5603400"/>
            <a:ext cx="68400" cy="5400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50"/>
          <p:cNvSpPr/>
          <p:nvPr/>
        </p:nvSpPr>
        <p:spPr>
          <a:xfrm>
            <a:off x="8206560" y="5364720"/>
            <a:ext cx="69120" cy="65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51"/>
          <p:cNvSpPr/>
          <p:nvPr/>
        </p:nvSpPr>
        <p:spPr>
          <a:xfrm>
            <a:off x="8206560" y="5484960"/>
            <a:ext cx="69120" cy="62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52"/>
          <p:cNvSpPr/>
          <p:nvPr/>
        </p:nvSpPr>
        <p:spPr>
          <a:xfrm>
            <a:off x="8206560" y="5603400"/>
            <a:ext cx="69120" cy="370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53"/>
          <p:cNvSpPr/>
          <p:nvPr/>
        </p:nvSpPr>
        <p:spPr>
          <a:xfrm>
            <a:off x="8137800" y="5406120"/>
            <a:ext cx="11880" cy="2520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54"/>
          <p:cNvSpPr/>
          <p:nvPr/>
        </p:nvSpPr>
        <p:spPr>
          <a:xfrm>
            <a:off x="8088840" y="5484960"/>
            <a:ext cx="60840" cy="626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55"/>
          <p:cNvSpPr/>
          <p:nvPr/>
        </p:nvSpPr>
        <p:spPr>
          <a:xfrm>
            <a:off x="8348400" y="5063400"/>
            <a:ext cx="165960" cy="3157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56"/>
          <p:cNvSpPr/>
          <p:nvPr/>
        </p:nvSpPr>
        <p:spPr>
          <a:xfrm>
            <a:off x="8348400" y="5178960"/>
            <a:ext cx="165960" cy="1065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57"/>
          <p:cNvSpPr/>
          <p:nvPr/>
        </p:nvSpPr>
        <p:spPr>
          <a:xfrm>
            <a:off x="8069760" y="4767840"/>
            <a:ext cx="724320" cy="4442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58"/>
          <p:cNvSpPr/>
          <p:nvPr/>
        </p:nvSpPr>
        <p:spPr>
          <a:xfrm>
            <a:off x="8173800" y="4685040"/>
            <a:ext cx="515880" cy="36072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59"/>
          <p:cNvSpPr/>
          <p:nvPr/>
        </p:nvSpPr>
        <p:spPr>
          <a:xfrm>
            <a:off x="8205840" y="4613400"/>
            <a:ext cx="452520" cy="3769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60"/>
          <p:cNvSpPr/>
          <p:nvPr/>
        </p:nvSpPr>
        <p:spPr>
          <a:xfrm>
            <a:off x="8119080" y="4798800"/>
            <a:ext cx="626040" cy="2098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61"/>
          <p:cNvSpPr/>
          <p:nvPr/>
        </p:nvSpPr>
        <p:spPr>
          <a:xfrm>
            <a:off x="8224560" y="4821480"/>
            <a:ext cx="410760" cy="3686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62"/>
          <p:cNvSpPr/>
          <p:nvPr/>
        </p:nvSpPr>
        <p:spPr>
          <a:xfrm>
            <a:off x="8435160" y="4834080"/>
            <a:ext cx="249840" cy="3780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63"/>
          <p:cNvSpPr/>
          <p:nvPr/>
        </p:nvSpPr>
        <p:spPr>
          <a:xfrm>
            <a:off x="8296200" y="4649760"/>
            <a:ext cx="272880" cy="1396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64"/>
          <p:cNvSpPr/>
          <p:nvPr/>
        </p:nvSpPr>
        <p:spPr>
          <a:xfrm>
            <a:off x="8178840" y="4813200"/>
            <a:ext cx="484560" cy="2080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65"/>
          <p:cNvSpPr/>
          <p:nvPr/>
        </p:nvSpPr>
        <p:spPr>
          <a:xfrm>
            <a:off x="8625960" y="4919760"/>
            <a:ext cx="56880" cy="104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66"/>
          <p:cNvSpPr/>
          <p:nvPr/>
        </p:nvSpPr>
        <p:spPr>
          <a:xfrm>
            <a:off x="8182080" y="4919760"/>
            <a:ext cx="57240" cy="1040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67"/>
          <p:cNvSpPr/>
          <p:nvPr/>
        </p:nvSpPr>
        <p:spPr>
          <a:xfrm>
            <a:off x="8181360" y="5310360"/>
            <a:ext cx="137160" cy="3207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68"/>
          <p:cNvSpPr/>
          <p:nvPr/>
        </p:nvSpPr>
        <p:spPr>
          <a:xfrm>
            <a:off x="8537760" y="5295600"/>
            <a:ext cx="166320" cy="3502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69"/>
          <p:cNvSpPr/>
          <p:nvPr/>
        </p:nvSpPr>
        <p:spPr>
          <a:xfrm>
            <a:off x="8236800" y="5236920"/>
            <a:ext cx="413640" cy="2480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70"/>
          <p:cNvSpPr/>
          <p:nvPr/>
        </p:nvSpPr>
        <p:spPr>
          <a:xfrm>
            <a:off x="8212320" y="5291640"/>
            <a:ext cx="424800" cy="21348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71"/>
          <p:cNvSpPr/>
          <p:nvPr/>
        </p:nvSpPr>
        <p:spPr>
          <a:xfrm>
            <a:off x="8218080" y="4933800"/>
            <a:ext cx="427680" cy="3279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72"/>
          <p:cNvSpPr/>
          <p:nvPr/>
        </p:nvSpPr>
        <p:spPr>
          <a:xfrm>
            <a:off x="8355960" y="5079240"/>
            <a:ext cx="151920" cy="903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73"/>
          <p:cNvSpPr/>
          <p:nvPr/>
        </p:nvSpPr>
        <p:spPr>
          <a:xfrm>
            <a:off x="8265960" y="4928040"/>
            <a:ext cx="329760" cy="1008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74"/>
          <p:cNvSpPr/>
          <p:nvPr/>
        </p:nvSpPr>
        <p:spPr>
          <a:xfrm>
            <a:off x="8327880" y="4969440"/>
            <a:ext cx="173880" cy="12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75"/>
          <p:cNvSpPr/>
          <p:nvPr/>
        </p:nvSpPr>
        <p:spPr>
          <a:xfrm>
            <a:off x="8373960" y="5099400"/>
            <a:ext cx="121320" cy="367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76"/>
          <p:cNvSpPr/>
          <p:nvPr/>
        </p:nvSpPr>
        <p:spPr>
          <a:xfrm>
            <a:off x="8330400" y="4968720"/>
            <a:ext cx="38160" cy="356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77"/>
          <p:cNvSpPr/>
          <p:nvPr/>
        </p:nvSpPr>
        <p:spPr>
          <a:xfrm>
            <a:off x="8494200" y="4968720"/>
            <a:ext cx="37800" cy="356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78"/>
          <p:cNvSpPr/>
          <p:nvPr/>
        </p:nvSpPr>
        <p:spPr>
          <a:xfrm>
            <a:off x="3096000" y="4536000"/>
            <a:ext cx="2662200" cy="93420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3" name="Picture 7" descr=""/>
          <p:cNvPicPr/>
          <p:nvPr/>
        </p:nvPicPr>
        <p:blipFill>
          <a:blip r:embed="rId3"/>
          <a:stretch/>
        </p:blipFill>
        <p:spPr>
          <a:xfrm>
            <a:off x="3240000" y="4680000"/>
            <a:ext cx="2229840" cy="593640"/>
          </a:xfrm>
          <a:prstGeom prst="rect">
            <a:avLst/>
          </a:prstGeom>
          <a:ln>
            <a:noFill/>
          </a:ln>
        </p:spPr>
      </p:pic>
      <p:sp>
        <p:nvSpPr>
          <p:cNvPr id="734" name="Line 79"/>
          <p:cNvSpPr/>
          <p:nvPr/>
        </p:nvSpPr>
        <p:spPr>
          <a:xfrm>
            <a:off x="5760000" y="5184360"/>
            <a:ext cx="201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Line 80"/>
          <p:cNvSpPr/>
          <p:nvPr/>
        </p:nvSpPr>
        <p:spPr>
          <a:xfrm>
            <a:off x="5076000" y="2664000"/>
            <a:ext cx="360" cy="1800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81"/>
          <p:cNvSpPr/>
          <p:nvPr/>
        </p:nvSpPr>
        <p:spPr>
          <a:xfrm>
            <a:off x="1404000" y="1404000"/>
            <a:ext cx="255384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code et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37" name="Line 82"/>
          <p:cNvSpPr/>
          <p:nvPr/>
        </p:nvSpPr>
        <p:spPr>
          <a:xfrm>
            <a:off x="1512000" y="1872360"/>
            <a:ext cx="273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83"/>
          <p:cNvSpPr/>
          <p:nvPr/>
        </p:nvSpPr>
        <p:spPr>
          <a:xfrm>
            <a:off x="5724000" y="4713120"/>
            <a:ext cx="255384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Consulte la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39" name="CustomShape 84"/>
          <p:cNvSpPr/>
          <p:nvPr/>
        </p:nvSpPr>
        <p:spPr>
          <a:xfrm>
            <a:off x="3312000" y="3168000"/>
            <a:ext cx="244584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Push / Pull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40" name="" descr=""/>
          <p:cNvPicPr/>
          <p:nvPr/>
        </p:nvPicPr>
        <p:blipFill>
          <a:blip r:embed="rId4"/>
          <a:stretch/>
        </p:blipFill>
        <p:spPr>
          <a:xfrm>
            <a:off x="4392000" y="1319400"/>
            <a:ext cx="1198440" cy="1198440"/>
          </a:xfrm>
          <a:prstGeom prst="rect">
            <a:avLst/>
          </a:prstGeom>
          <a:ln>
            <a:noFill/>
          </a:ln>
        </p:spPr>
      </p:pic>
      <p:sp>
        <p:nvSpPr>
          <p:cNvPr id="741" name="CustomShape 85"/>
          <p:cNvSpPr/>
          <p:nvPr/>
        </p:nvSpPr>
        <p:spPr>
          <a:xfrm>
            <a:off x="2448000" y="-171000"/>
            <a:ext cx="648972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Principe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745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46" name="CustomShape 4"/>
          <p:cNvSpPr/>
          <p:nvPr/>
        </p:nvSpPr>
        <p:spPr>
          <a:xfrm>
            <a:off x="2448000" y="-171000"/>
            <a:ext cx="648972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Markdown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47" name="" descr=""/>
          <p:cNvPicPr/>
          <p:nvPr/>
        </p:nvPicPr>
        <p:blipFill>
          <a:blip r:embed="rId2"/>
          <a:stretch/>
        </p:blipFill>
        <p:spPr>
          <a:xfrm>
            <a:off x="270360" y="792000"/>
            <a:ext cx="8295480" cy="5435280"/>
          </a:xfrm>
          <a:prstGeom prst="rect">
            <a:avLst/>
          </a:prstGeom>
          <a:ln>
            <a:noFill/>
          </a:ln>
        </p:spPr>
      </p:pic>
      <p:sp>
        <p:nvSpPr>
          <p:cNvPr id="748" name="CustomShape 5"/>
          <p:cNvSpPr/>
          <p:nvPr/>
        </p:nvSpPr>
        <p:spPr>
          <a:xfrm>
            <a:off x="5630040" y="4491720"/>
            <a:ext cx="351180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Pré visualisation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dans l’IDE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5796000" y="1332000"/>
            <a:ext cx="1509840" cy="165384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2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3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753" name="CustomShape 4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54" name="CustomShape 5"/>
          <p:cNvSpPr/>
          <p:nvPr/>
        </p:nvSpPr>
        <p:spPr>
          <a:xfrm>
            <a:off x="1765800" y="1476000"/>
            <a:ext cx="1256040" cy="11473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6"/>
          <p:cNvSpPr/>
          <p:nvPr/>
        </p:nvSpPr>
        <p:spPr>
          <a:xfrm>
            <a:off x="2136600" y="1510200"/>
            <a:ext cx="538920" cy="5403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7"/>
          <p:cNvSpPr/>
          <p:nvPr/>
        </p:nvSpPr>
        <p:spPr>
          <a:xfrm>
            <a:off x="2035440" y="2237760"/>
            <a:ext cx="715320" cy="3855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8"/>
          <p:cNvSpPr/>
          <p:nvPr/>
        </p:nvSpPr>
        <p:spPr>
          <a:xfrm>
            <a:off x="2035440" y="2237760"/>
            <a:ext cx="354960" cy="3855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9"/>
          <p:cNvSpPr/>
          <p:nvPr/>
        </p:nvSpPr>
        <p:spPr>
          <a:xfrm>
            <a:off x="2306160" y="2021400"/>
            <a:ext cx="172800" cy="5436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10"/>
          <p:cNvSpPr/>
          <p:nvPr/>
        </p:nvSpPr>
        <p:spPr>
          <a:xfrm>
            <a:off x="2344680" y="2398320"/>
            <a:ext cx="91440" cy="1666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11"/>
          <p:cNvSpPr/>
          <p:nvPr/>
        </p:nvSpPr>
        <p:spPr>
          <a:xfrm>
            <a:off x="2306160" y="2140200"/>
            <a:ext cx="172800" cy="1051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12"/>
          <p:cNvSpPr/>
          <p:nvPr/>
        </p:nvSpPr>
        <p:spPr>
          <a:xfrm>
            <a:off x="2018160" y="1722240"/>
            <a:ext cx="748800" cy="450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13"/>
          <p:cNvSpPr/>
          <p:nvPr/>
        </p:nvSpPr>
        <p:spPr>
          <a:xfrm>
            <a:off x="2395800" y="1722240"/>
            <a:ext cx="371160" cy="450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14"/>
          <p:cNvSpPr/>
          <p:nvPr/>
        </p:nvSpPr>
        <p:spPr>
          <a:xfrm>
            <a:off x="2124720" y="1638360"/>
            <a:ext cx="534240" cy="3664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15"/>
          <p:cNvSpPr/>
          <p:nvPr/>
        </p:nvSpPr>
        <p:spPr>
          <a:xfrm>
            <a:off x="2145960" y="1638360"/>
            <a:ext cx="499320" cy="374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16"/>
          <p:cNvSpPr/>
          <p:nvPr/>
        </p:nvSpPr>
        <p:spPr>
          <a:xfrm>
            <a:off x="2593440" y="1875960"/>
            <a:ext cx="59040" cy="105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17"/>
          <p:cNvSpPr/>
          <p:nvPr/>
        </p:nvSpPr>
        <p:spPr>
          <a:xfrm>
            <a:off x="2134440" y="1875960"/>
            <a:ext cx="58320" cy="105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18"/>
          <p:cNvSpPr/>
          <p:nvPr/>
        </p:nvSpPr>
        <p:spPr>
          <a:xfrm>
            <a:off x="2223720" y="1886760"/>
            <a:ext cx="339120" cy="1137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19"/>
          <p:cNvSpPr/>
          <p:nvPr/>
        </p:nvSpPr>
        <p:spPr>
          <a:xfrm>
            <a:off x="2233080" y="1890720"/>
            <a:ext cx="141120" cy="102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20"/>
          <p:cNvSpPr/>
          <p:nvPr/>
        </p:nvSpPr>
        <p:spPr>
          <a:xfrm>
            <a:off x="2412000" y="1890720"/>
            <a:ext cx="140400" cy="102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21"/>
          <p:cNvSpPr/>
          <p:nvPr/>
        </p:nvSpPr>
        <p:spPr>
          <a:xfrm>
            <a:off x="2152800" y="2134080"/>
            <a:ext cx="237600" cy="4309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22"/>
          <p:cNvSpPr/>
          <p:nvPr/>
        </p:nvSpPr>
        <p:spPr>
          <a:xfrm>
            <a:off x="2395800" y="2134080"/>
            <a:ext cx="236520" cy="4309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23"/>
          <p:cNvSpPr/>
          <p:nvPr/>
        </p:nvSpPr>
        <p:spPr>
          <a:xfrm>
            <a:off x="2278080" y="1917360"/>
            <a:ext cx="226800" cy="15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24"/>
          <p:cNvSpPr/>
          <p:nvPr/>
        </p:nvSpPr>
        <p:spPr>
          <a:xfrm>
            <a:off x="2278080" y="2039040"/>
            <a:ext cx="227880" cy="70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25"/>
          <p:cNvSpPr/>
          <p:nvPr/>
        </p:nvSpPr>
        <p:spPr>
          <a:xfrm>
            <a:off x="2305800" y="1916640"/>
            <a:ext cx="51120" cy="45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26"/>
          <p:cNvSpPr/>
          <p:nvPr/>
        </p:nvSpPr>
        <p:spPr>
          <a:xfrm>
            <a:off x="2427480" y="1916640"/>
            <a:ext cx="50760" cy="45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27"/>
          <p:cNvSpPr/>
          <p:nvPr/>
        </p:nvSpPr>
        <p:spPr>
          <a:xfrm>
            <a:off x="4572000" y="4716000"/>
            <a:ext cx="2662200" cy="93420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7" name="Picture 7" descr=""/>
          <p:cNvPicPr/>
          <p:nvPr/>
        </p:nvPicPr>
        <p:blipFill>
          <a:blip r:embed="rId3"/>
          <a:stretch/>
        </p:blipFill>
        <p:spPr>
          <a:xfrm>
            <a:off x="4716000" y="4860000"/>
            <a:ext cx="2229840" cy="593640"/>
          </a:xfrm>
          <a:prstGeom prst="rect">
            <a:avLst/>
          </a:prstGeom>
          <a:ln>
            <a:noFill/>
          </a:ln>
        </p:spPr>
      </p:pic>
      <p:sp>
        <p:nvSpPr>
          <p:cNvPr id="778" name="Line 28"/>
          <p:cNvSpPr/>
          <p:nvPr/>
        </p:nvSpPr>
        <p:spPr>
          <a:xfrm flipV="1">
            <a:off x="1800000" y="2988000"/>
            <a:ext cx="16560" cy="2196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Line 29"/>
          <p:cNvSpPr/>
          <p:nvPr/>
        </p:nvSpPr>
        <p:spPr>
          <a:xfrm>
            <a:off x="6552000" y="2844000"/>
            <a:ext cx="360" cy="1944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Line 30"/>
          <p:cNvSpPr/>
          <p:nvPr/>
        </p:nvSpPr>
        <p:spPr>
          <a:xfrm>
            <a:off x="2844000" y="2052000"/>
            <a:ext cx="2880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31"/>
          <p:cNvSpPr/>
          <p:nvPr/>
        </p:nvSpPr>
        <p:spPr>
          <a:xfrm>
            <a:off x="1620000" y="5220000"/>
            <a:ext cx="255384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Prévisualise la documentation avant le merge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82" name="CustomShape 32"/>
          <p:cNvSpPr/>
          <p:nvPr/>
        </p:nvSpPr>
        <p:spPr>
          <a:xfrm>
            <a:off x="2808000" y="2051640"/>
            <a:ext cx="345384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/ 1 branche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83" name="" descr=""/>
          <p:cNvPicPr/>
          <p:nvPr/>
        </p:nvPicPr>
        <p:blipFill>
          <a:blip r:embed="rId4"/>
          <a:stretch/>
        </p:blipFill>
        <p:spPr>
          <a:xfrm>
            <a:off x="5868000" y="1499400"/>
            <a:ext cx="1198440" cy="1198440"/>
          </a:xfrm>
          <a:prstGeom prst="rect">
            <a:avLst/>
          </a:prstGeom>
          <a:ln>
            <a:noFill/>
          </a:ln>
        </p:spPr>
      </p:pic>
      <p:sp>
        <p:nvSpPr>
          <p:cNvPr id="784" name="CustomShape 33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85" name="CustomShape 34"/>
          <p:cNvSpPr/>
          <p:nvPr/>
        </p:nvSpPr>
        <p:spPr>
          <a:xfrm>
            <a:off x="3581280" y="1402920"/>
            <a:ext cx="1456920" cy="3636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6" name="Line 35"/>
          <p:cNvSpPr/>
          <p:nvPr/>
        </p:nvSpPr>
        <p:spPr>
          <a:xfrm flipH="1">
            <a:off x="1800000" y="5148000"/>
            <a:ext cx="2772000" cy="36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36"/>
          <p:cNvSpPr/>
          <p:nvPr/>
        </p:nvSpPr>
        <p:spPr>
          <a:xfrm>
            <a:off x="341280" y="972000"/>
            <a:ext cx="1312920" cy="3636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8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40"/>
          <p:cNvSpPr/>
          <p:nvPr/>
        </p:nvSpPr>
        <p:spPr>
          <a:xfrm>
            <a:off x="1188000" y="1296000"/>
            <a:ext cx="79020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IDE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92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794" name="Picture 12" descr=""/>
          <p:cNvPicPr/>
          <p:nvPr/>
        </p:nvPicPr>
        <p:blipFill>
          <a:blip r:embed="rId7"/>
          <a:stretch/>
        </p:blipFill>
        <p:spPr>
          <a:xfrm>
            <a:off x="878400" y="1781640"/>
            <a:ext cx="1207800" cy="122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798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99" name="CustomShape 4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00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7"/>
          <p:cNvSpPr/>
          <p:nvPr/>
        </p:nvSpPr>
        <p:spPr>
          <a:xfrm>
            <a:off x="1728000" y="1584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8"/>
          <p:cNvSpPr/>
          <p:nvPr/>
        </p:nvSpPr>
        <p:spPr>
          <a:xfrm>
            <a:off x="1728000" y="2448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9"/>
          <p:cNvSpPr/>
          <p:nvPr/>
        </p:nvSpPr>
        <p:spPr>
          <a:xfrm>
            <a:off x="2448000" y="2448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10"/>
          <p:cNvSpPr/>
          <p:nvPr/>
        </p:nvSpPr>
        <p:spPr>
          <a:xfrm>
            <a:off x="3168000" y="2448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11"/>
          <p:cNvSpPr/>
          <p:nvPr/>
        </p:nvSpPr>
        <p:spPr>
          <a:xfrm>
            <a:off x="1008000" y="2448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17"/>
          <p:cNvSpPr/>
          <p:nvPr/>
        </p:nvSpPr>
        <p:spPr>
          <a:xfrm>
            <a:off x="576000" y="356436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18"/>
          <p:cNvSpPr/>
          <p:nvPr/>
        </p:nvSpPr>
        <p:spPr>
          <a:xfrm>
            <a:off x="1296000" y="356436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20"/>
          <p:cNvSpPr/>
          <p:nvPr/>
        </p:nvSpPr>
        <p:spPr>
          <a:xfrm>
            <a:off x="2448000" y="356436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21"/>
          <p:cNvSpPr/>
          <p:nvPr/>
        </p:nvSpPr>
        <p:spPr>
          <a:xfrm>
            <a:off x="3168000" y="356436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22"/>
          <p:cNvSpPr/>
          <p:nvPr/>
        </p:nvSpPr>
        <p:spPr>
          <a:xfrm>
            <a:off x="3888000" y="356436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26"/>
          <p:cNvSpPr/>
          <p:nvPr/>
        </p:nvSpPr>
        <p:spPr>
          <a:xfrm>
            <a:off x="6624000" y="2304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27"/>
          <p:cNvSpPr/>
          <p:nvPr/>
        </p:nvSpPr>
        <p:spPr>
          <a:xfrm>
            <a:off x="6624000" y="1656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28"/>
          <p:cNvSpPr/>
          <p:nvPr/>
        </p:nvSpPr>
        <p:spPr>
          <a:xfrm>
            <a:off x="6624000" y="360432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29"/>
          <p:cNvSpPr/>
          <p:nvPr/>
        </p:nvSpPr>
        <p:spPr>
          <a:xfrm>
            <a:off x="6624000" y="295632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30"/>
          <p:cNvSpPr/>
          <p:nvPr/>
        </p:nvSpPr>
        <p:spPr>
          <a:xfrm>
            <a:off x="6624000" y="490464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31"/>
          <p:cNvSpPr/>
          <p:nvPr/>
        </p:nvSpPr>
        <p:spPr>
          <a:xfrm>
            <a:off x="6624000" y="425664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Line 3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Line 3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Line 4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Line 4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Line 4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Line 4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Line 4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Line 4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Line 5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Line 5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Line 5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Line 5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Line 5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Line 5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Line 5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Line 5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Line 5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Line 5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55" name="" descr=""/>
          <p:cNvPicPr/>
          <p:nvPr/>
        </p:nvPicPr>
        <p:blipFill>
          <a:blip r:embed="rId2"/>
          <a:stretch/>
        </p:blipFill>
        <p:spPr>
          <a:xfrm>
            <a:off x="560880" y="936000"/>
            <a:ext cx="7647120" cy="4875480"/>
          </a:xfrm>
          <a:prstGeom prst="rect">
            <a:avLst/>
          </a:prstGeom>
          <a:ln>
            <a:noFill/>
          </a:ln>
        </p:spPr>
      </p:pic>
      <p:sp>
        <p:nvSpPr>
          <p:cNvPr id="856" name="CustomShape 60"/>
          <p:cNvSpPr/>
          <p:nvPr/>
        </p:nvSpPr>
        <p:spPr>
          <a:xfrm>
            <a:off x="576000" y="5724000"/>
            <a:ext cx="25347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é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57" name="CustomShape 61"/>
          <p:cNvSpPr/>
          <p:nvPr/>
        </p:nvSpPr>
        <p:spPr>
          <a:xfrm>
            <a:off x="6048000" y="5724000"/>
            <a:ext cx="187164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861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62" name="CustomShape 4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63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7"/>
          <p:cNvSpPr/>
          <p:nvPr/>
        </p:nvSpPr>
        <p:spPr>
          <a:xfrm>
            <a:off x="1728000" y="1584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8"/>
          <p:cNvSpPr/>
          <p:nvPr/>
        </p:nvSpPr>
        <p:spPr>
          <a:xfrm>
            <a:off x="1728000" y="2448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9"/>
          <p:cNvSpPr/>
          <p:nvPr/>
        </p:nvSpPr>
        <p:spPr>
          <a:xfrm>
            <a:off x="2448000" y="2448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10"/>
          <p:cNvSpPr/>
          <p:nvPr/>
        </p:nvSpPr>
        <p:spPr>
          <a:xfrm>
            <a:off x="3168000" y="2448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11"/>
          <p:cNvSpPr/>
          <p:nvPr/>
        </p:nvSpPr>
        <p:spPr>
          <a:xfrm>
            <a:off x="1008000" y="2448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17"/>
          <p:cNvSpPr/>
          <p:nvPr/>
        </p:nvSpPr>
        <p:spPr>
          <a:xfrm>
            <a:off x="1296000" y="356436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Line 1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19"/>
          <p:cNvSpPr/>
          <p:nvPr/>
        </p:nvSpPr>
        <p:spPr>
          <a:xfrm>
            <a:off x="2448000" y="356436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20"/>
          <p:cNvSpPr/>
          <p:nvPr/>
        </p:nvSpPr>
        <p:spPr>
          <a:xfrm>
            <a:off x="3168000" y="356436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21"/>
          <p:cNvSpPr/>
          <p:nvPr/>
        </p:nvSpPr>
        <p:spPr>
          <a:xfrm>
            <a:off x="3888000" y="356436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Line 2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25"/>
          <p:cNvSpPr/>
          <p:nvPr/>
        </p:nvSpPr>
        <p:spPr>
          <a:xfrm>
            <a:off x="4536000" y="4536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26"/>
          <p:cNvSpPr/>
          <p:nvPr/>
        </p:nvSpPr>
        <p:spPr>
          <a:xfrm>
            <a:off x="3888000" y="4536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27"/>
          <p:cNvSpPr/>
          <p:nvPr/>
        </p:nvSpPr>
        <p:spPr>
          <a:xfrm>
            <a:off x="1979640" y="324036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28"/>
          <p:cNvSpPr/>
          <p:nvPr/>
        </p:nvSpPr>
        <p:spPr>
          <a:xfrm>
            <a:off x="5184000" y="4536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29"/>
          <p:cNvSpPr/>
          <p:nvPr/>
        </p:nvSpPr>
        <p:spPr>
          <a:xfrm>
            <a:off x="1656000" y="4536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30"/>
          <p:cNvSpPr/>
          <p:nvPr/>
        </p:nvSpPr>
        <p:spPr>
          <a:xfrm>
            <a:off x="576000" y="5724000"/>
            <a:ext cx="25347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Hiérarchie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89" name="CustomShape 31"/>
          <p:cNvSpPr/>
          <p:nvPr/>
        </p:nvSpPr>
        <p:spPr>
          <a:xfrm>
            <a:off x="6048000" y="5724000"/>
            <a:ext cx="187164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90" name="Line 3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Line 3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42"/>
          <p:cNvSpPr/>
          <p:nvPr/>
        </p:nvSpPr>
        <p:spPr>
          <a:xfrm>
            <a:off x="2980080" y="5564880"/>
            <a:ext cx="404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01" name="CustomShape 43"/>
          <p:cNvSpPr/>
          <p:nvPr/>
        </p:nvSpPr>
        <p:spPr>
          <a:xfrm>
            <a:off x="5321160" y="5597640"/>
            <a:ext cx="404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02" name="Line 4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Line 4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Line 4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Line 4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Line 4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Line 4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Line 5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Line 5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Line 5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Line 53"/>
          <p:cNvSpPr/>
          <p:nvPr/>
        </p:nvSpPr>
        <p:spPr>
          <a:xfrm>
            <a:off x="2944080" y="6084000"/>
            <a:ext cx="2819160" cy="360"/>
          </a:xfrm>
          <a:prstGeom prst="line">
            <a:avLst/>
          </a:prstGeom>
          <a:ln w="2916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Line 5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Line 5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Line 5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Line 5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Line 5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Line 5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Line 6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Line 6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Line 6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Line 6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Line 6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Line 6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Line 6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Line 6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Line 6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Line 6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Line 7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Line 7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Line 7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Line 7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Line 7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Line 7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Line 7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Line 7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Line 7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Line 7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Line 8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Line 8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Line 8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Line 8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Line 8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Line 8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Line 8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Line 8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Line 8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Line 8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Line 9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Line 9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Line 9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Line 9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Line 9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Line 9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54" name="" descr=""/>
          <p:cNvPicPr/>
          <p:nvPr/>
        </p:nvPicPr>
        <p:blipFill>
          <a:blip r:embed="rId2"/>
          <a:stretch/>
        </p:blipFill>
        <p:spPr>
          <a:xfrm>
            <a:off x="609840" y="1314360"/>
            <a:ext cx="6304320" cy="4246920"/>
          </a:xfrm>
          <a:prstGeom prst="rect">
            <a:avLst/>
          </a:prstGeom>
          <a:ln>
            <a:noFill/>
          </a:ln>
        </p:spPr>
      </p:pic>
      <p:sp>
        <p:nvSpPr>
          <p:cNvPr id="955" name="CustomShape 96"/>
          <p:cNvSpPr/>
          <p:nvPr/>
        </p:nvSpPr>
        <p:spPr>
          <a:xfrm>
            <a:off x="2592000" y="5832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97"/>
          <p:cNvSpPr/>
          <p:nvPr/>
        </p:nvSpPr>
        <p:spPr>
          <a:xfrm>
            <a:off x="5617800" y="5832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960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61" name="CustomShape 4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62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64" name="" descr=""/>
          <p:cNvPicPr/>
          <p:nvPr/>
        </p:nvPicPr>
        <p:blipFill>
          <a:blip r:embed="rId2"/>
          <a:stretch/>
        </p:blipFill>
        <p:spPr>
          <a:xfrm>
            <a:off x="-31320" y="0"/>
            <a:ext cx="9173520" cy="6766200"/>
          </a:xfrm>
          <a:prstGeom prst="rect">
            <a:avLst/>
          </a:prstGeom>
          <a:ln>
            <a:noFill/>
          </a:ln>
        </p:spPr>
      </p:pic>
      <p:grpSp>
        <p:nvGrpSpPr>
          <p:cNvPr id="965" name="Group 7"/>
          <p:cNvGrpSpPr/>
          <p:nvPr/>
        </p:nvGrpSpPr>
        <p:grpSpPr>
          <a:xfrm>
            <a:off x="-72000" y="1251000"/>
            <a:ext cx="554040" cy="3429360"/>
            <a:chOff x="-72000" y="1251000"/>
            <a:chExt cx="554040" cy="3429360"/>
          </a:xfrm>
        </p:grpSpPr>
        <p:sp>
          <p:nvSpPr>
            <p:cNvPr id="966" name="CustomShape 8"/>
            <p:cNvSpPr/>
            <p:nvPr/>
          </p:nvSpPr>
          <p:spPr>
            <a:xfrm>
              <a:off x="183600" y="1251000"/>
              <a:ext cx="2862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CustomShape 9"/>
            <p:cNvSpPr/>
            <p:nvPr/>
          </p:nvSpPr>
          <p:spPr>
            <a:xfrm>
              <a:off x="183960" y="1440000"/>
              <a:ext cx="2862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CustomShape 10"/>
            <p:cNvSpPr/>
            <p:nvPr/>
          </p:nvSpPr>
          <p:spPr>
            <a:xfrm>
              <a:off x="194400" y="2088000"/>
              <a:ext cx="2862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CustomShape 11"/>
            <p:cNvSpPr/>
            <p:nvPr/>
          </p:nvSpPr>
          <p:spPr>
            <a:xfrm>
              <a:off x="194760" y="2304360"/>
              <a:ext cx="2862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CustomShape 12"/>
            <p:cNvSpPr/>
            <p:nvPr/>
          </p:nvSpPr>
          <p:spPr>
            <a:xfrm>
              <a:off x="195120" y="2520720"/>
              <a:ext cx="2862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1" name="CustomShape 13"/>
            <p:cNvSpPr/>
            <p:nvPr/>
          </p:nvSpPr>
          <p:spPr>
            <a:xfrm>
              <a:off x="195480" y="2953080"/>
              <a:ext cx="2862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2" name="CustomShape 14"/>
            <p:cNvSpPr/>
            <p:nvPr/>
          </p:nvSpPr>
          <p:spPr>
            <a:xfrm>
              <a:off x="195840" y="3133440"/>
              <a:ext cx="2862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CustomShape 15"/>
            <p:cNvSpPr/>
            <p:nvPr/>
          </p:nvSpPr>
          <p:spPr>
            <a:xfrm>
              <a:off x="-72000" y="3555000"/>
              <a:ext cx="2862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CustomShape 16"/>
            <p:cNvSpPr/>
            <p:nvPr/>
          </p:nvSpPr>
          <p:spPr>
            <a:xfrm>
              <a:off x="-71640" y="4394160"/>
              <a:ext cx="2862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8000"/>
            </a:solidFill>
            <a:ln>
              <a:solidFill>
                <a:srgbClr val="ff8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5" name="Group 17"/>
          <p:cNvGrpSpPr/>
          <p:nvPr/>
        </p:nvGrpSpPr>
        <p:grpSpPr>
          <a:xfrm>
            <a:off x="-97200" y="108000"/>
            <a:ext cx="7369200" cy="3494520"/>
            <a:chOff x="-97200" y="108000"/>
            <a:chExt cx="7369200" cy="3494520"/>
          </a:xfrm>
        </p:grpSpPr>
        <p:sp>
          <p:nvSpPr>
            <p:cNvPr id="976" name="CustomShape 18"/>
            <p:cNvSpPr/>
            <p:nvPr/>
          </p:nvSpPr>
          <p:spPr>
            <a:xfrm>
              <a:off x="3097800" y="108000"/>
              <a:ext cx="358200" cy="35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19"/>
            <p:cNvSpPr/>
            <p:nvPr/>
          </p:nvSpPr>
          <p:spPr>
            <a:xfrm>
              <a:off x="4105800" y="108000"/>
              <a:ext cx="358200" cy="35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20"/>
            <p:cNvSpPr/>
            <p:nvPr/>
          </p:nvSpPr>
          <p:spPr>
            <a:xfrm>
              <a:off x="5041800" y="108000"/>
              <a:ext cx="358200" cy="35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CustomShape 21"/>
            <p:cNvSpPr/>
            <p:nvPr/>
          </p:nvSpPr>
          <p:spPr>
            <a:xfrm>
              <a:off x="5977800" y="110520"/>
              <a:ext cx="358200" cy="35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CustomShape 22"/>
            <p:cNvSpPr/>
            <p:nvPr/>
          </p:nvSpPr>
          <p:spPr>
            <a:xfrm>
              <a:off x="6913800" y="110520"/>
              <a:ext cx="358200" cy="35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CustomShape 23"/>
            <p:cNvSpPr/>
            <p:nvPr/>
          </p:nvSpPr>
          <p:spPr>
            <a:xfrm>
              <a:off x="-95400" y="578520"/>
              <a:ext cx="3168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CustomShape 24"/>
            <p:cNvSpPr/>
            <p:nvPr/>
          </p:nvSpPr>
          <p:spPr>
            <a:xfrm>
              <a:off x="1802160" y="110880"/>
              <a:ext cx="358200" cy="35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CustomShape 25"/>
            <p:cNvSpPr/>
            <p:nvPr/>
          </p:nvSpPr>
          <p:spPr>
            <a:xfrm>
              <a:off x="43200" y="830520"/>
              <a:ext cx="3168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CustomShape 26"/>
            <p:cNvSpPr/>
            <p:nvPr/>
          </p:nvSpPr>
          <p:spPr>
            <a:xfrm>
              <a:off x="7200" y="1622520"/>
              <a:ext cx="3168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27"/>
            <p:cNvSpPr/>
            <p:nvPr/>
          </p:nvSpPr>
          <p:spPr>
            <a:xfrm>
              <a:off x="7200" y="1838520"/>
              <a:ext cx="3168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28"/>
            <p:cNvSpPr/>
            <p:nvPr/>
          </p:nvSpPr>
          <p:spPr>
            <a:xfrm>
              <a:off x="43200" y="2702520"/>
              <a:ext cx="3168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CustomShape 29"/>
            <p:cNvSpPr/>
            <p:nvPr/>
          </p:nvSpPr>
          <p:spPr>
            <a:xfrm>
              <a:off x="-97200" y="3316320"/>
              <a:ext cx="3168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CustomShape 30"/>
            <p:cNvSpPr/>
            <p:nvPr/>
          </p:nvSpPr>
          <p:spPr>
            <a:xfrm>
              <a:off x="185400" y="1028160"/>
              <a:ext cx="316800" cy="28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faf46"/>
            </a:solidFill>
            <a:ln>
              <a:solidFill>
                <a:srgbClr val="3faf46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992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3" name="CustomShape 4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dans le projet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4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96" name="" descr=""/>
          <p:cNvPicPr/>
          <p:nvPr/>
        </p:nvPicPr>
        <p:blipFill>
          <a:blip r:embed="rId2"/>
          <a:stretch/>
        </p:blipFill>
        <p:spPr>
          <a:xfrm>
            <a:off x="-14040" y="741960"/>
            <a:ext cx="3781440" cy="5952240"/>
          </a:xfrm>
          <a:prstGeom prst="rect">
            <a:avLst/>
          </a:prstGeom>
          <a:ln>
            <a:noFill/>
          </a:ln>
        </p:spPr>
      </p:pic>
      <p:pic>
        <p:nvPicPr>
          <p:cNvPr id="997" name="" descr=""/>
          <p:cNvPicPr/>
          <p:nvPr/>
        </p:nvPicPr>
        <p:blipFill>
          <a:blip r:embed="rId3"/>
          <a:stretch/>
        </p:blipFill>
        <p:spPr>
          <a:xfrm>
            <a:off x="3462120" y="740880"/>
            <a:ext cx="6904080" cy="2962080"/>
          </a:xfrm>
          <a:prstGeom prst="rect">
            <a:avLst/>
          </a:prstGeom>
          <a:ln>
            <a:noFill/>
          </a:ln>
        </p:spPr>
      </p:pic>
      <p:sp>
        <p:nvSpPr>
          <p:cNvPr id="998" name="CustomShape 7"/>
          <p:cNvSpPr/>
          <p:nvPr/>
        </p:nvSpPr>
        <p:spPr>
          <a:xfrm>
            <a:off x="-14040" y="1584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8"/>
          <p:cNvSpPr/>
          <p:nvPr/>
        </p:nvSpPr>
        <p:spPr>
          <a:xfrm>
            <a:off x="3384000" y="2016000"/>
            <a:ext cx="502200" cy="50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03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4" name="CustomShape 4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5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07" name="" descr=""/>
          <p:cNvPicPr/>
          <p:nvPr/>
        </p:nvPicPr>
        <p:blipFill>
          <a:blip r:embed="rId2"/>
          <a:stretch/>
        </p:blipFill>
        <p:spPr>
          <a:xfrm>
            <a:off x="-3600" y="360"/>
            <a:ext cx="9217800" cy="6855840"/>
          </a:xfrm>
          <a:prstGeom prst="rect">
            <a:avLst/>
          </a:prstGeom>
          <a:ln>
            <a:noFill/>
          </a:ln>
        </p:spPr>
      </p:pic>
      <p:grpSp>
        <p:nvGrpSpPr>
          <p:cNvPr id="1008" name="Group 7"/>
          <p:cNvGrpSpPr/>
          <p:nvPr/>
        </p:nvGrpSpPr>
        <p:grpSpPr>
          <a:xfrm>
            <a:off x="72000" y="2304000"/>
            <a:ext cx="3511800" cy="2736000"/>
            <a:chOff x="72000" y="2304000"/>
            <a:chExt cx="3511800" cy="2736000"/>
          </a:xfrm>
        </p:grpSpPr>
        <p:pic>
          <p:nvPicPr>
            <p:cNvPr id="1009" name="" descr=""/>
            <p:cNvPicPr/>
            <p:nvPr/>
          </p:nvPicPr>
          <p:blipFill>
            <a:blip r:embed="rId3"/>
            <a:stretch/>
          </p:blipFill>
          <p:spPr>
            <a:xfrm>
              <a:off x="792000" y="2304000"/>
              <a:ext cx="2230200" cy="1466280"/>
            </a:xfrm>
            <a:prstGeom prst="rect">
              <a:avLst/>
            </a:prstGeom>
            <a:ln cap="rnd" w="57240">
              <a:solidFill>
                <a:srgbClr val="2b709a"/>
              </a:solidFill>
              <a:custDash>
                <a:ds d="100000" sp="100000"/>
              </a:custDash>
              <a:round/>
            </a:ln>
          </p:spPr>
        </p:pic>
        <p:sp>
          <p:nvSpPr>
            <p:cNvPr id="1010" name="CustomShape 8"/>
            <p:cNvSpPr/>
            <p:nvPr/>
          </p:nvSpPr>
          <p:spPr>
            <a:xfrm>
              <a:off x="72000" y="3853080"/>
              <a:ext cx="3511800" cy="1186920"/>
            </a:xfrm>
            <a:prstGeom prst="rect">
              <a:avLst/>
            </a:prstGeom>
            <a:solidFill>
              <a:srgbClr val="ffffff">
                <a:alpha val="5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3600" spc="-1" strike="noStrike">
                  <a:solidFill>
                    <a:srgbClr val="2b709a"/>
                  </a:solidFill>
                  <a:latin typeface="DejaVu Sans"/>
                  <a:ea typeface="DejaVu Sans"/>
                </a:rPr>
                <a:t>Sélection de la branche </a:t>
              </a:r>
              <a:endParaRPr b="0" lang="en-GB" sz="3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517680" y="1324080"/>
            <a:ext cx="2867760" cy="121680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2019600" y="2380320"/>
            <a:ext cx="2868120" cy="117936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Technique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3772080" y="3347280"/>
            <a:ext cx="3211920" cy="1141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5934240" y="4112640"/>
            <a:ext cx="2833200" cy="1179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5434560" y="2212560"/>
            <a:ext cx="1455480" cy="13471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7"/>
          <p:cNvSpPr/>
          <p:nvPr/>
        </p:nvSpPr>
        <p:spPr>
          <a:xfrm>
            <a:off x="5863680" y="2252880"/>
            <a:ext cx="624960" cy="63432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8"/>
          <p:cNvSpPr/>
          <p:nvPr/>
        </p:nvSpPr>
        <p:spPr>
          <a:xfrm>
            <a:off x="5746680" y="3106440"/>
            <a:ext cx="829440" cy="45324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9"/>
          <p:cNvSpPr/>
          <p:nvPr/>
        </p:nvSpPr>
        <p:spPr>
          <a:xfrm>
            <a:off x="5746680" y="3106440"/>
            <a:ext cx="411480" cy="45324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0"/>
          <p:cNvSpPr/>
          <p:nvPr/>
        </p:nvSpPr>
        <p:spPr>
          <a:xfrm>
            <a:off x="6060240" y="2852640"/>
            <a:ext cx="200880" cy="638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1"/>
          <p:cNvSpPr/>
          <p:nvPr/>
        </p:nvSpPr>
        <p:spPr>
          <a:xfrm>
            <a:off x="6105240" y="3295080"/>
            <a:ext cx="105840" cy="1958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2"/>
          <p:cNvSpPr/>
          <p:nvPr/>
        </p:nvSpPr>
        <p:spPr>
          <a:xfrm>
            <a:off x="6060240" y="2992320"/>
            <a:ext cx="200880" cy="1234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3"/>
          <p:cNvSpPr/>
          <p:nvPr/>
        </p:nvSpPr>
        <p:spPr>
          <a:xfrm>
            <a:off x="5726880" y="2501280"/>
            <a:ext cx="867600" cy="528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4"/>
          <p:cNvSpPr/>
          <p:nvPr/>
        </p:nvSpPr>
        <p:spPr>
          <a:xfrm>
            <a:off x="6164280" y="2501280"/>
            <a:ext cx="430200" cy="528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5"/>
          <p:cNvSpPr/>
          <p:nvPr/>
        </p:nvSpPr>
        <p:spPr>
          <a:xfrm>
            <a:off x="5850360" y="2403000"/>
            <a:ext cx="619200" cy="430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6"/>
          <p:cNvSpPr/>
          <p:nvPr/>
        </p:nvSpPr>
        <p:spPr>
          <a:xfrm>
            <a:off x="5874840" y="2403000"/>
            <a:ext cx="578880" cy="4402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7"/>
          <p:cNvSpPr/>
          <p:nvPr/>
        </p:nvSpPr>
        <p:spPr>
          <a:xfrm>
            <a:off x="6393600" y="2682000"/>
            <a:ext cx="68400" cy="124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8"/>
          <p:cNvSpPr/>
          <p:nvPr/>
        </p:nvSpPr>
        <p:spPr>
          <a:xfrm>
            <a:off x="5861520" y="2682000"/>
            <a:ext cx="67680" cy="124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9"/>
          <p:cNvSpPr/>
          <p:nvPr/>
        </p:nvSpPr>
        <p:spPr>
          <a:xfrm>
            <a:off x="5964840" y="2694600"/>
            <a:ext cx="393120" cy="1339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0"/>
          <p:cNvSpPr/>
          <p:nvPr/>
        </p:nvSpPr>
        <p:spPr>
          <a:xfrm>
            <a:off x="5975640" y="2699280"/>
            <a:ext cx="163800" cy="1202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1"/>
          <p:cNvSpPr/>
          <p:nvPr/>
        </p:nvSpPr>
        <p:spPr>
          <a:xfrm>
            <a:off x="6183000" y="2699280"/>
            <a:ext cx="163080" cy="1202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2"/>
          <p:cNvSpPr/>
          <p:nvPr/>
        </p:nvSpPr>
        <p:spPr>
          <a:xfrm>
            <a:off x="5882760" y="2985120"/>
            <a:ext cx="275400" cy="505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3"/>
          <p:cNvSpPr/>
          <p:nvPr/>
        </p:nvSpPr>
        <p:spPr>
          <a:xfrm>
            <a:off x="6164280" y="2985120"/>
            <a:ext cx="274320" cy="505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4"/>
          <p:cNvSpPr/>
          <p:nvPr/>
        </p:nvSpPr>
        <p:spPr>
          <a:xfrm>
            <a:off x="6027840" y="2730600"/>
            <a:ext cx="26316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5"/>
          <p:cNvSpPr/>
          <p:nvPr/>
        </p:nvSpPr>
        <p:spPr>
          <a:xfrm>
            <a:off x="6027840" y="2873520"/>
            <a:ext cx="264240" cy="828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6"/>
          <p:cNvSpPr/>
          <p:nvPr/>
        </p:nvSpPr>
        <p:spPr>
          <a:xfrm>
            <a:off x="6059880" y="2729880"/>
            <a:ext cx="59400" cy="54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7"/>
          <p:cNvSpPr/>
          <p:nvPr/>
        </p:nvSpPr>
        <p:spPr>
          <a:xfrm>
            <a:off x="6201000" y="2729880"/>
            <a:ext cx="59040" cy="540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8"/>
          <p:cNvSpPr/>
          <p:nvPr/>
        </p:nvSpPr>
        <p:spPr>
          <a:xfrm>
            <a:off x="7144200" y="3142440"/>
            <a:ext cx="1408680" cy="13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9"/>
          <p:cNvSpPr/>
          <p:nvPr/>
        </p:nvSpPr>
        <p:spPr>
          <a:xfrm>
            <a:off x="7147080" y="3141000"/>
            <a:ext cx="1405800" cy="13320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0"/>
          <p:cNvSpPr/>
          <p:nvPr/>
        </p:nvSpPr>
        <p:spPr>
          <a:xfrm>
            <a:off x="7449120" y="4024080"/>
            <a:ext cx="800280" cy="4489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1"/>
          <p:cNvSpPr/>
          <p:nvPr/>
        </p:nvSpPr>
        <p:spPr>
          <a:xfrm>
            <a:off x="8178120" y="4173480"/>
            <a:ext cx="71280" cy="2246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2"/>
          <p:cNvSpPr/>
          <p:nvPr/>
        </p:nvSpPr>
        <p:spPr>
          <a:xfrm>
            <a:off x="8030160" y="4069440"/>
            <a:ext cx="79200" cy="38160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3"/>
          <p:cNvSpPr/>
          <p:nvPr/>
        </p:nvSpPr>
        <p:spPr>
          <a:xfrm>
            <a:off x="7881840" y="4026600"/>
            <a:ext cx="83160" cy="44424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4"/>
          <p:cNvSpPr/>
          <p:nvPr/>
        </p:nvSpPr>
        <p:spPr>
          <a:xfrm>
            <a:off x="7737120" y="4026600"/>
            <a:ext cx="79560" cy="44424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5"/>
          <p:cNvSpPr/>
          <p:nvPr/>
        </p:nvSpPr>
        <p:spPr>
          <a:xfrm>
            <a:off x="7588800" y="4066920"/>
            <a:ext cx="79920" cy="3841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6"/>
          <p:cNvSpPr/>
          <p:nvPr/>
        </p:nvSpPr>
        <p:spPr>
          <a:xfrm>
            <a:off x="7449120" y="4175640"/>
            <a:ext cx="73800" cy="22176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7"/>
          <p:cNvSpPr/>
          <p:nvPr/>
        </p:nvSpPr>
        <p:spPr>
          <a:xfrm>
            <a:off x="7508880" y="4127040"/>
            <a:ext cx="681120" cy="774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38"/>
          <p:cNvSpPr/>
          <p:nvPr/>
        </p:nvSpPr>
        <p:spPr>
          <a:xfrm>
            <a:off x="7452000" y="4268160"/>
            <a:ext cx="794880" cy="738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9"/>
          <p:cNvSpPr/>
          <p:nvPr/>
        </p:nvSpPr>
        <p:spPr>
          <a:xfrm>
            <a:off x="7534440" y="4407120"/>
            <a:ext cx="631080" cy="658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0"/>
          <p:cNvSpPr/>
          <p:nvPr/>
        </p:nvSpPr>
        <p:spPr>
          <a:xfrm>
            <a:off x="8178120" y="4173480"/>
            <a:ext cx="11880" cy="3168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1"/>
          <p:cNvSpPr/>
          <p:nvPr/>
        </p:nvSpPr>
        <p:spPr>
          <a:xfrm>
            <a:off x="8178120" y="4268160"/>
            <a:ext cx="68760" cy="738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2"/>
          <p:cNvSpPr/>
          <p:nvPr/>
        </p:nvSpPr>
        <p:spPr>
          <a:xfrm>
            <a:off x="8030160" y="4127040"/>
            <a:ext cx="79200" cy="77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43"/>
          <p:cNvSpPr/>
          <p:nvPr/>
        </p:nvSpPr>
        <p:spPr>
          <a:xfrm>
            <a:off x="8030160" y="4268160"/>
            <a:ext cx="79200" cy="73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4"/>
          <p:cNvSpPr/>
          <p:nvPr/>
        </p:nvSpPr>
        <p:spPr>
          <a:xfrm>
            <a:off x="8030160" y="4407120"/>
            <a:ext cx="79200" cy="4392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5"/>
          <p:cNvSpPr/>
          <p:nvPr/>
        </p:nvSpPr>
        <p:spPr>
          <a:xfrm>
            <a:off x="7881840" y="4127040"/>
            <a:ext cx="83160" cy="77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6"/>
          <p:cNvSpPr/>
          <p:nvPr/>
        </p:nvSpPr>
        <p:spPr>
          <a:xfrm>
            <a:off x="7881840" y="4268160"/>
            <a:ext cx="83160" cy="73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7"/>
          <p:cNvSpPr/>
          <p:nvPr/>
        </p:nvSpPr>
        <p:spPr>
          <a:xfrm>
            <a:off x="7881840" y="4407120"/>
            <a:ext cx="83160" cy="6372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8"/>
          <p:cNvSpPr/>
          <p:nvPr/>
        </p:nvSpPr>
        <p:spPr>
          <a:xfrm>
            <a:off x="7737120" y="4127040"/>
            <a:ext cx="79560" cy="77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49"/>
          <p:cNvSpPr/>
          <p:nvPr/>
        </p:nvSpPr>
        <p:spPr>
          <a:xfrm>
            <a:off x="7737120" y="4268160"/>
            <a:ext cx="79560" cy="73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50"/>
          <p:cNvSpPr/>
          <p:nvPr/>
        </p:nvSpPr>
        <p:spPr>
          <a:xfrm>
            <a:off x="7737120" y="4407120"/>
            <a:ext cx="79560" cy="6372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51"/>
          <p:cNvSpPr/>
          <p:nvPr/>
        </p:nvSpPr>
        <p:spPr>
          <a:xfrm>
            <a:off x="7588800" y="4127040"/>
            <a:ext cx="79920" cy="774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2"/>
          <p:cNvSpPr/>
          <p:nvPr/>
        </p:nvSpPr>
        <p:spPr>
          <a:xfrm>
            <a:off x="7588800" y="4268160"/>
            <a:ext cx="79920" cy="738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3"/>
          <p:cNvSpPr/>
          <p:nvPr/>
        </p:nvSpPr>
        <p:spPr>
          <a:xfrm>
            <a:off x="7588800" y="4407120"/>
            <a:ext cx="79920" cy="4392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54"/>
          <p:cNvSpPr/>
          <p:nvPr/>
        </p:nvSpPr>
        <p:spPr>
          <a:xfrm>
            <a:off x="7508880" y="4175640"/>
            <a:ext cx="14040" cy="295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5"/>
          <p:cNvSpPr/>
          <p:nvPr/>
        </p:nvSpPr>
        <p:spPr>
          <a:xfrm>
            <a:off x="7452000" y="4268160"/>
            <a:ext cx="70920" cy="738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56"/>
          <p:cNvSpPr/>
          <p:nvPr/>
        </p:nvSpPr>
        <p:spPr>
          <a:xfrm>
            <a:off x="7753320" y="3773160"/>
            <a:ext cx="192240" cy="37080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7"/>
          <p:cNvSpPr/>
          <p:nvPr/>
        </p:nvSpPr>
        <p:spPr>
          <a:xfrm>
            <a:off x="7753320" y="3908880"/>
            <a:ext cx="192240" cy="12528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58"/>
          <p:cNvSpPr/>
          <p:nvPr/>
        </p:nvSpPr>
        <p:spPr>
          <a:xfrm>
            <a:off x="7430040" y="3426480"/>
            <a:ext cx="839880" cy="5216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59"/>
          <p:cNvSpPr/>
          <p:nvPr/>
        </p:nvSpPr>
        <p:spPr>
          <a:xfrm>
            <a:off x="7550640" y="3329280"/>
            <a:ext cx="597960" cy="42372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60"/>
          <p:cNvSpPr/>
          <p:nvPr/>
        </p:nvSpPr>
        <p:spPr>
          <a:xfrm>
            <a:off x="7587720" y="3245400"/>
            <a:ext cx="524520" cy="4424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61"/>
          <p:cNvSpPr/>
          <p:nvPr/>
        </p:nvSpPr>
        <p:spPr>
          <a:xfrm>
            <a:off x="7487280" y="3462840"/>
            <a:ext cx="725760" cy="2466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2"/>
          <p:cNvSpPr/>
          <p:nvPr/>
        </p:nvSpPr>
        <p:spPr>
          <a:xfrm>
            <a:off x="7609680" y="3489480"/>
            <a:ext cx="476280" cy="4327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63"/>
          <p:cNvSpPr/>
          <p:nvPr/>
        </p:nvSpPr>
        <p:spPr>
          <a:xfrm>
            <a:off x="7853400" y="3504240"/>
            <a:ext cx="289800" cy="44388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64"/>
          <p:cNvSpPr/>
          <p:nvPr/>
        </p:nvSpPr>
        <p:spPr>
          <a:xfrm>
            <a:off x="7692480" y="3287880"/>
            <a:ext cx="316440" cy="1641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65"/>
          <p:cNvSpPr/>
          <p:nvPr/>
        </p:nvSpPr>
        <p:spPr>
          <a:xfrm>
            <a:off x="7556400" y="3479760"/>
            <a:ext cx="561960" cy="2440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6"/>
          <p:cNvSpPr/>
          <p:nvPr/>
        </p:nvSpPr>
        <p:spPr>
          <a:xfrm>
            <a:off x="8074800" y="3604680"/>
            <a:ext cx="65880" cy="122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7"/>
          <p:cNvSpPr/>
          <p:nvPr/>
        </p:nvSpPr>
        <p:spPr>
          <a:xfrm>
            <a:off x="7560360" y="3604680"/>
            <a:ext cx="66240" cy="1224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68"/>
          <p:cNvSpPr/>
          <p:nvPr/>
        </p:nvSpPr>
        <p:spPr>
          <a:xfrm>
            <a:off x="7559640" y="4063320"/>
            <a:ext cx="158760" cy="3765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69"/>
          <p:cNvSpPr/>
          <p:nvPr/>
        </p:nvSpPr>
        <p:spPr>
          <a:xfrm>
            <a:off x="7972560" y="4046040"/>
            <a:ext cx="192960" cy="4111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0"/>
          <p:cNvSpPr/>
          <p:nvPr/>
        </p:nvSpPr>
        <p:spPr>
          <a:xfrm>
            <a:off x="7623720" y="3976920"/>
            <a:ext cx="479520" cy="2916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1"/>
          <p:cNvSpPr/>
          <p:nvPr/>
        </p:nvSpPr>
        <p:spPr>
          <a:xfrm>
            <a:off x="7595280" y="4041000"/>
            <a:ext cx="492480" cy="2509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72"/>
          <p:cNvSpPr/>
          <p:nvPr/>
        </p:nvSpPr>
        <p:spPr>
          <a:xfrm>
            <a:off x="7602120" y="3621240"/>
            <a:ext cx="495720" cy="3852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73"/>
          <p:cNvSpPr/>
          <p:nvPr/>
        </p:nvSpPr>
        <p:spPr>
          <a:xfrm>
            <a:off x="7761600" y="3791880"/>
            <a:ext cx="176760" cy="1065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74"/>
          <p:cNvSpPr/>
          <p:nvPr/>
        </p:nvSpPr>
        <p:spPr>
          <a:xfrm>
            <a:off x="7657560" y="3614400"/>
            <a:ext cx="381960" cy="1188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75"/>
          <p:cNvSpPr/>
          <p:nvPr/>
        </p:nvSpPr>
        <p:spPr>
          <a:xfrm>
            <a:off x="7729200" y="3663000"/>
            <a:ext cx="201960" cy="1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76"/>
          <p:cNvSpPr/>
          <p:nvPr/>
        </p:nvSpPr>
        <p:spPr>
          <a:xfrm>
            <a:off x="7782480" y="3815640"/>
            <a:ext cx="140760" cy="43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77"/>
          <p:cNvSpPr/>
          <p:nvPr/>
        </p:nvSpPr>
        <p:spPr>
          <a:xfrm>
            <a:off x="7732080" y="3662280"/>
            <a:ext cx="4464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78"/>
          <p:cNvSpPr/>
          <p:nvPr/>
        </p:nvSpPr>
        <p:spPr>
          <a:xfrm>
            <a:off x="7922160" y="3662280"/>
            <a:ext cx="4392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Picture 11" descr=""/>
          <p:cNvPicPr/>
          <p:nvPr/>
        </p:nvPicPr>
        <p:blipFill>
          <a:blip r:embed="rId2"/>
          <a:stretch/>
        </p:blipFill>
        <p:spPr>
          <a:xfrm>
            <a:off x="3890160" y="1366200"/>
            <a:ext cx="1330920" cy="1383120"/>
          </a:xfrm>
          <a:prstGeom prst="rect">
            <a:avLst/>
          </a:prstGeom>
          <a:ln>
            <a:noFill/>
          </a:ln>
        </p:spPr>
      </p:pic>
      <p:pic>
        <p:nvPicPr>
          <p:cNvPr id="185" name="Picture 5" descr=""/>
          <p:cNvPicPr/>
          <p:nvPr/>
        </p:nvPicPr>
        <p:blipFill>
          <a:blip r:embed="rId3"/>
          <a:stretch/>
        </p:blipFill>
        <p:spPr>
          <a:xfrm>
            <a:off x="2279520" y="267840"/>
            <a:ext cx="1356480" cy="1369440"/>
          </a:xfrm>
          <a:prstGeom prst="rect">
            <a:avLst/>
          </a:prstGeom>
          <a:ln>
            <a:noFill/>
          </a:ln>
        </p:spPr>
      </p:pic>
      <p:sp>
        <p:nvSpPr>
          <p:cNvPr id="186" name="CustomShape 79"/>
          <p:cNvSpPr/>
          <p:nvPr/>
        </p:nvSpPr>
        <p:spPr>
          <a:xfrm>
            <a:off x="288000" y="4608000"/>
            <a:ext cx="590184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Cycle </a:t>
            </a:r>
            <a:br/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en cascade</a:t>
            </a:r>
            <a:endParaRPr b="0" lang="en-GB" sz="6000" spc="-1" strike="noStrike">
              <a:latin typeface="Arial"/>
            </a:endParaRPr>
          </a:p>
        </p:txBody>
      </p:sp>
      <p:pic>
        <p:nvPicPr>
          <p:cNvPr id="187" name="Picture 12" descr=""/>
          <p:cNvPicPr/>
          <p:nvPr/>
        </p:nvPicPr>
        <p:blipFill>
          <a:blip r:embed="rId4"/>
          <a:stretch/>
        </p:blipFill>
        <p:spPr>
          <a:xfrm>
            <a:off x="3772080" y="4104000"/>
            <a:ext cx="1457280" cy="147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14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15" name="CustomShape 4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Customisable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16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18" name="" descr=""/>
          <p:cNvPicPr/>
          <p:nvPr/>
        </p:nvPicPr>
        <p:blipFill>
          <a:blip r:embed="rId2"/>
          <a:stretch/>
        </p:blipFill>
        <p:spPr>
          <a:xfrm>
            <a:off x="360" y="4094280"/>
            <a:ext cx="9141840" cy="583920"/>
          </a:xfrm>
          <a:prstGeom prst="rect">
            <a:avLst/>
          </a:prstGeom>
          <a:ln>
            <a:noFill/>
          </a:ln>
        </p:spPr>
      </p:pic>
      <p:pic>
        <p:nvPicPr>
          <p:cNvPr id="1019" name="" descr=""/>
          <p:cNvPicPr/>
          <p:nvPr/>
        </p:nvPicPr>
        <p:blipFill>
          <a:blip r:embed="rId3"/>
          <a:stretch/>
        </p:blipFill>
        <p:spPr>
          <a:xfrm>
            <a:off x="0" y="1728000"/>
            <a:ext cx="9141840" cy="556200"/>
          </a:xfrm>
          <a:prstGeom prst="rect">
            <a:avLst/>
          </a:prstGeom>
          <a:ln>
            <a:noFill/>
          </a:ln>
        </p:spPr>
      </p:pic>
      <p:sp>
        <p:nvSpPr>
          <p:cNvPr id="1020" name="CustomShape 7"/>
          <p:cNvSpPr/>
          <p:nvPr/>
        </p:nvSpPr>
        <p:spPr>
          <a:xfrm>
            <a:off x="0" y="1381320"/>
            <a:ext cx="6408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https://thegardener.kelkoogroup.com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21" name="" descr=""/>
          <p:cNvPicPr/>
          <p:nvPr/>
        </p:nvPicPr>
        <p:blipFill>
          <a:blip r:embed="rId4"/>
          <a:stretch/>
        </p:blipFill>
        <p:spPr>
          <a:xfrm>
            <a:off x="360" y="2867040"/>
            <a:ext cx="9141840" cy="587160"/>
          </a:xfrm>
          <a:prstGeom prst="rect">
            <a:avLst/>
          </a:prstGeom>
          <a:ln>
            <a:noFill/>
          </a:ln>
        </p:spPr>
      </p:pic>
      <p:sp>
        <p:nvSpPr>
          <p:cNvPr id="1022" name="CustomShape 8"/>
          <p:cNvSpPr/>
          <p:nvPr/>
        </p:nvSpPr>
        <p:spPr>
          <a:xfrm>
            <a:off x="0" y="2520360"/>
            <a:ext cx="5760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https://developers.kelkoogroup.com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3" name="CustomShape 9"/>
          <p:cNvSpPr/>
          <p:nvPr/>
        </p:nvSpPr>
        <p:spPr>
          <a:xfrm>
            <a:off x="0" y="3747600"/>
            <a:ext cx="4536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Documentation interne Kelkoo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27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28" name="CustomShape 4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Inclure des scenarios BDD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29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31" name="" descr=""/>
          <p:cNvPicPr/>
          <p:nvPr/>
        </p:nvPicPr>
        <p:blipFill>
          <a:blip r:embed="rId2"/>
          <a:stretch/>
        </p:blipFill>
        <p:spPr>
          <a:xfrm>
            <a:off x="4032000" y="864000"/>
            <a:ext cx="5038200" cy="4396320"/>
          </a:xfrm>
          <a:prstGeom prst="rect">
            <a:avLst/>
          </a:prstGeom>
          <a:ln>
            <a:noFill/>
          </a:ln>
        </p:spPr>
      </p:pic>
      <p:sp>
        <p:nvSpPr>
          <p:cNvPr id="1032" name="CustomShape 7"/>
          <p:cNvSpPr/>
          <p:nvPr/>
        </p:nvSpPr>
        <p:spPr>
          <a:xfrm>
            <a:off x="123480" y="3516480"/>
            <a:ext cx="7722720" cy="39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 Link monetizer examples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## Nominal case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```thegardener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"scenarios" :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"feature": "/SearchOfferByMerchantUrl.feature",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"select": { "tags" : ["@minimal_case"]  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36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37" name="CustomShape 4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38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7"/>
          <p:cNvSpPr/>
          <p:nvPr/>
        </p:nvSpPr>
        <p:spPr>
          <a:xfrm>
            <a:off x="1008000" y="2016000"/>
            <a:ext cx="7774200" cy="228420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Variables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Branches visibles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WebHook de synchro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Inclusion de page externe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44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45" name="CustomShape 4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(à venir...)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46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7"/>
          <p:cNvSpPr/>
          <p:nvPr/>
        </p:nvSpPr>
        <p:spPr>
          <a:xfrm>
            <a:off x="288000" y="1747080"/>
            <a:ext cx="885420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models Open API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end points Open API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Search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175" descr=""/>
          <p:cNvPicPr/>
          <p:nvPr/>
        </p:nvPicPr>
        <p:blipFill>
          <a:blip r:embed="rId1"/>
          <a:stretch/>
        </p:blipFill>
        <p:spPr>
          <a:xfrm>
            <a:off x="-504000" y="-1152000"/>
            <a:ext cx="9643320" cy="9283320"/>
          </a:xfrm>
          <a:prstGeom prst="rect">
            <a:avLst/>
          </a:prstGeom>
          <a:ln>
            <a:noFill/>
          </a:ln>
        </p:spPr>
      </p:pic>
      <p:sp>
        <p:nvSpPr>
          <p:cNvPr id="1050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3"/>
          <p:cNvSpPr/>
          <p:nvPr/>
        </p:nvSpPr>
        <p:spPr>
          <a:xfrm>
            <a:off x="72000" y="6552720"/>
            <a:ext cx="3166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5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3"/>
          <p:cNvSpPr/>
          <p:nvPr/>
        </p:nvSpPr>
        <p:spPr>
          <a:xfrm>
            <a:off x="72000" y="6552720"/>
            <a:ext cx="23432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57" name="Picture 189" descr=""/>
          <p:cNvPicPr/>
          <p:nvPr/>
        </p:nvPicPr>
        <p:blipFill>
          <a:blip r:embed="rId1"/>
          <a:stretch/>
        </p:blipFill>
        <p:spPr>
          <a:xfrm>
            <a:off x="-216000" y="-2880000"/>
            <a:ext cx="9430200" cy="10294560"/>
          </a:xfrm>
          <a:prstGeom prst="rect">
            <a:avLst/>
          </a:prstGeom>
          <a:ln>
            <a:noFill/>
          </a:ln>
        </p:spPr>
      </p:pic>
      <p:pic>
        <p:nvPicPr>
          <p:cNvPr id="1058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59" name="CustomShape 4"/>
          <p:cNvSpPr/>
          <p:nvPr/>
        </p:nvSpPr>
        <p:spPr>
          <a:xfrm>
            <a:off x="72000" y="6553080"/>
            <a:ext cx="4030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60" name="CustomShape 5"/>
          <p:cNvSpPr/>
          <p:nvPr/>
        </p:nvSpPr>
        <p:spPr>
          <a:xfrm>
            <a:off x="65160" y="1816200"/>
            <a:ext cx="903816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docker pull kelkoogroup/thegardener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docker run --name thegardener -p 9000:9000 kelkoogroup/thegardener:1.0.0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firefox localhost:9000</a:t>
            </a:r>
            <a:br/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6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64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65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67" name="" descr=""/>
          <p:cNvPicPr/>
          <p:nvPr/>
        </p:nvPicPr>
        <p:blipFill>
          <a:blip r:embed="rId2"/>
          <a:stretch/>
        </p:blipFill>
        <p:spPr>
          <a:xfrm>
            <a:off x="1404000" y="-79560"/>
            <a:ext cx="4714560" cy="1447560"/>
          </a:xfrm>
          <a:prstGeom prst="rect">
            <a:avLst/>
          </a:prstGeom>
          <a:ln>
            <a:noFill/>
          </a:ln>
        </p:spPr>
      </p:pic>
      <p:sp>
        <p:nvSpPr>
          <p:cNvPr id="1068" name="CustomShape 6"/>
          <p:cNvSpPr/>
          <p:nvPr/>
        </p:nvSpPr>
        <p:spPr>
          <a:xfrm>
            <a:off x="638280" y="2520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R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l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s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e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1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0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.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0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69" name="CustomShape 7"/>
          <p:cNvSpPr/>
          <p:nvPr/>
        </p:nvSpPr>
        <p:spPr>
          <a:xfrm>
            <a:off x="1189800" y="3528000"/>
            <a:ext cx="784620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S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t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a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b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l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e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E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n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s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e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m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b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l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e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c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o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h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é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r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e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n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t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d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e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f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o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n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c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t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i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o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n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a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l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i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t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é</a:t>
            </a: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s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73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4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n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l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u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s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i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75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7"/>
          <p:cNvSpPr/>
          <p:nvPr/>
        </p:nvSpPr>
        <p:spPr>
          <a:xfrm>
            <a:off x="144000" y="991080"/>
            <a:ext cx="9504000" cy="429588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Attention lorsque, 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 pour répondre à une question :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	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-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 Mono"/>
              </a:rPr>
              <a:t>Faire du reverse engineering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	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 Mono"/>
              </a:rPr>
              <a:t>- S'adresser à une personne en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 Mono"/>
              </a:rPr>
              <a:t>particulier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	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 Mono"/>
              </a:rPr>
              <a:t>- Fouiller dans ses mails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81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4"/>
          <p:cNvSpPr/>
          <p:nvPr/>
        </p:nvSpPr>
        <p:spPr>
          <a:xfrm>
            <a:off x="1512000" y="-171000"/>
            <a:ext cx="74257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Conclusi</a:t>
            </a:r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83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7"/>
          <p:cNvSpPr/>
          <p:nvPr/>
        </p:nvSpPr>
        <p:spPr>
          <a:xfrm>
            <a:off x="144000" y="991080"/>
            <a:ext cx="8854200" cy="441720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Attention lorsque, 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  pour répondre à une question :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	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 Mono"/>
              </a:rPr>
              <a:t>- Redessinner toujours les mêmes choses au tableau blanc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	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 Mono"/>
              </a:rPr>
              <a:t>- Avoir de la documentation dont vous savez qu'elle est obsolète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089" name="CustomShape 3"/>
          <p:cNvSpPr/>
          <p:nvPr/>
        </p:nvSpPr>
        <p:spPr>
          <a:xfrm>
            <a:off x="0" y="-137160"/>
            <a:ext cx="690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92" name="" descr=""/>
          <p:cNvPicPr/>
          <p:nvPr/>
        </p:nvPicPr>
        <p:blipFill>
          <a:blip r:embed="rId2"/>
          <a:stretch/>
        </p:blipFill>
        <p:spPr>
          <a:xfrm>
            <a:off x="95400" y="799920"/>
            <a:ext cx="9143640" cy="543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0" name="Picture 97" descr=""/>
          <p:cNvPicPr/>
          <p:nvPr/>
        </p:nvPicPr>
        <p:blipFill>
          <a:blip r:embed="rId1"/>
          <a:stretch/>
        </p:blipFill>
        <p:spPr>
          <a:xfrm>
            <a:off x="-432000" y="-228960"/>
            <a:ext cx="10707480" cy="7136280"/>
          </a:xfrm>
          <a:prstGeom prst="rect">
            <a:avLst/>
          </a:prstGeom>
          <a:ln>
            <a:noFill/>
          </a:ln>
        </p:spPr>
      </p:pic>
      <p:pic>
        <p:nvPicPr>
          <p:cNvPr id="19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72000" y="6552720"/>
            <a:ext cx="2732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Picture 192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6200" cy="7368480"/>
          </a:xfrm>
          <a:prstGeom prst="rect">
            <a:avLst/>
          </a:prstGeom>
          <a:ln>
            <a:noFill/>
          </a:ln>
        </p:spPr>
      </p:pic>
      <p:sp>
        <p:nvSpPr>
          <p:cNvPr id="1094" name="CustomShape 1"/>
          <p:cNvSpPr/>
          <p:nvPr/>
        </p:nvSpPr>
        <p:spPr>
          <a:xfrm>
            <a:off x="288000" y="1800000"/>
            <a:ext cx="8419680" cy="30916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2"/>
          <p:cNvSpPr/>
          <p:nvPr/>
        </p:nvSpPr>
        <p:spPr>
          <a:xfrm>
            <a:off x="-507960" y="1091880"/>
            <a:ext cx="9341280" cy="189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3"/>
          <p:cNvSpPr/>
          <p:nvPr/>
        </p:nvSpPr>
        <p:spPr>
          <a:xfrm>
            <a:off x="-507960" y="3048120"/>
            <a:ext cx="9341280" cy="55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4"/>
          <p:cNvSpPr/>
          <p:nvPr/>
        </p:nvSpPr>
        <p:spPr>
          <a:xfrm>
            <a:off x="72000" y="6552720"/>
            <a:ext cx="3094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98" name="Picture 6" descr=""/>
          <p:cNvPicPr/>
          <p:nvPr/>
        </p:nvPicPr>
        <p:blipFill>
          <a:blip r:embed="rId2"/>
          <a:stretch/>
        </p:blipFill>
        <p:spPr>
          <a:xfrm>
            <a:off x="1155240" y="2581920"/>
            <a:ext cx="6976440" cy="15897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195" name="CustomShape 2"/>
          <p:cNvSpPr/>
          <p:nvPr/>
        </p:nvSpPr>
        <p:spPr>
          <a:xfrm>
            <a:off x="4129920" y="3397320"/>
            <a:ext cx="3153600" cy="11584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5958000" y="2245320"/>
            <a:ext cx="1600560" cy="13669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"/>
          <p:cNvSpPr/>
          <p:nvPr/>
        </p:nvSpPr>
        <p:spPr>
          <a:xfrm>
            <a:off x="6430320" y="2286000"/>
            <a:ext cx="686880" cy="644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5"/>
          <p:cNvSpPr/>
          <p:nvPr/>
        </p:nvSpPr>
        <p:spPr>
          <a:xfrm>
            <a:off x="6301440" y="3152880"/>
            <a:ext cx="911880" cy="4593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6"/>
          <p:cNvSpPr/>
          <p:nvPr/>
        </p:nvSpPr>
        <p:spPr>
          <a:xfrm>
            <a:off x="6301440" y="3152880"/>
            <a:ext cx="452520" cy="4593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7"/>
          <p:cNvSpPr/>
          <p:nvPr/>
        </p:nvSpPr>
        <p:spPr>
          <a:xfrm>
            <a:off x="6646320" y="2895120"/>
            <a:ext cx="220680" cy="6476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8"/>
          <p:cNvSpPr/>
          <p:nvPr/>
        </p:nvSpPr>
        <p:spPr>
          <a:xfrm>
            <a:off x="6695280" y="3344040"/>
            <a:ext cx="117000" cy="1987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9"/>
          <p:cNvSpPr/>
          <p:nvPr/>
        </p:nvSpPr>
        <p:spPr>
          <a:xfrm>
            <a:off x="6646320" y="3036600"/>
            <a:ext cx="220680" cy="1256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0"/>
          <p:cNvSpPr/>
          <p:nvPr/>
        </p:nvSpPr>
        <p:spPr>
          <a:xfrm>
            <a:off x="6279480" y="2538720"/>
            <a:ext cx="954360" cy="5364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1"/>
          <p:cNvSpPr/>
          <p:nvPr/>
        </p:nvSpPr>
        <p:spPr>
          <a:xfrm>
            <a:off x="6760440" y="2538720"/>
            <a:ext cx="473400" cy="5364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2"/>
          <p:cNvSpPr/>
          <p:nvPr/>
        </p:nvSpPr>
        <p:spPr>
          <a:xfrm>
            <a:off x="6415200" y="2438640"/>
            <a:ext cx="681120" cy="4370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3"/>
          <p:cNvSpPr/>
          <p:nvPr/>
        </p:nvSpPr>
        <p:spPr>
          <a:xfrm>
            <a:off x="6442200" y="2438640"/>
            <a:ext cx="636480" cy="4467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4"/>
          <p:cNvSpPr/>
          <p:nvPr/>
        </p:nvSpPr>
        <p:spPr>
          <a:xfrm>
            <a:off x="7012440" y="2721960"/>
            <a:ext cx="75600" cy="125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5"/>
          <p:cNvSpPr/>
          <p:nvPr/>
        </p:nvSpPr>
        <p:spPr>
          <a:xfrm>
            <a:off x="6427440" y="2721960"/>
            <a:ext cx="74880" cy="125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6"/>
          <p:cNvSpPr/>
          <p:nvPr/>
        </p:nvSpPr>
        <p:spPr>
          <a:xfrm>
            <a:off x="6541200" y="2734560"/>
            <a:ext cx="432720" cy="1357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7"/>
          <p:cNvSpPr/>
          <p:nvPr/>
        </p:nvSpPr>
        <p:spPr>
          <a:xfrm>
            <a:off x="6553080" y="2739240"/>
            <a:ext cx="180360" cy="1220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8"/>
          <p:cNvSpPr/>
          <p:nvPr/>
        </p:nvSpPr>
        <p:spPr>
          <a:xfrm>
            <a:off x="6781320" y="2739240"/>
            <a:ext cx="179280" cy="1220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9"/>
          <p:cNvSpPr/>
          <p:nvPr/>
        </p:nvSpPr>
        <p:spPr>
          <a:xfrm>
            <a:off x="6450840" y="3029400"/>
            <a:ext cx="303120" cy="513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0"/>
          <p:cNvSpPr/>
          <p:nvPr/>
        </p:nvSpPr>
        <p:spPr>
          <a:xfrm>
            <a:off x="6760440" y="3029400"/>
            <a:ext cx="301680" cy="513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1"/>
          <p:cNvSpPr/>
          <p:nvPr/>
        </p:nvSpPr>
        <p:spPr>
          <a:xfrm>
            <a:off x="6610680" y="2771280"/>
            <a:ext cx="289080" cy="1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2"/>
          <p:cNvSpPr/>
          <p:nvPr/>
        </p:nvSpPr>
        <p:spPr>
          <a:xfrm>
            <a:off x="6610680" y="2916000"/>
            <a:ext cx="290520" cy="842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3"/>
          <p:cNvSpPr/>
          <p:nvPr/>
        </p:nvSpPr>
        <p:spPr>
          <a:xfrm>
            <a:off x="6645960" y="2770200"/>
            <a:ext cx="65520" cy="54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4"/>
          <p:cNvSpPr/>
          <p:nvPr/>
        </p:nvSpPr>
        <p:spPr>
          <a:xfrm>
            <a:off x="6800760" y="2770200"/>
            <a:ext cx="65160" cy="54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Picture 8" descr=""/>
          <p:cNvPicPr/>
          <p:nvPr/>
        </p:nvPicPr>
        <p:blipFill>
          <a:blip r:embed="rId2"/>
          <a:stretch/>
        </p:blipFill>
        <p:spPr>
          <a:xfrm>
            <a:off x="1800000" y="1287720"/>
            <a:ext cx="1429920" cy="1438920"/>
          </a:xfrm>
          <a:prstGeom prst="rect">
            <a:avLst/>
          </a:prstGeom>
          <a:ln>
            <a:noFill/>
          </a:ln>
        </p:spPr>
      </p:pic>
      <p:sp>
        <p:nvSpPr>
          <p:cNvPr id="219" name="CustomShape 25"/>
          <p:cNvSpPr/>
          <p:nvPr/>
        </p:nvSpPr>
        <p:spPr>
          <a:xfrm>
            <a:off x="2625480" y="72000"/>
            <a:ext cx="3115080" cy="939600"/>
          </a:xfrm>
          <a:prstGeom prst="wedgeRoundRectCallout">
            <a:avLst>
              <a:gd name="adj1" fmla="val -35546"/>
              <a:gd name="adj2" fmla="val 118921"/>
              <a:gd name="adj3" fmla="val 16667"/>
            </a:avLst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6"/>
          <p:cNvSpPr/>
          <p:nvPr/>
        </p:nvSpPr>
        <p:spPr>
          <a:xfrm>
            <a:off x="2611800" y="191160"/>
            <a:ext cx="3128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1" name="CustomShape 27"/>
          <p:cNvSpPr/>
          <p:nvPr/>
        </p:nvSpPr>
        <p:spPr>
          <a:xfrm>
            <a:off x="236880" y="5157000"/>
            <a:ext cx="724896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À l’arrache,</a:t>
            </a: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en mode start up...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22" name="Picture 12" descr=""/>
          <p:cNvPicPr/>
          <p:nvPr/>
        </p:nvPicPr>
        <p:blipFill>
          <a:blip r:embed="rId3"/>
          <a:stretch/>
        </p:blipFill>
        <p:spPr>
          <a:xfrm>
            <a:off x="3772080" y="4104000"/>
            <a:ext cx="1457280" cy="147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257400" y="313560"/>
            <a:ext cx="8725320" cy="7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"/>
          <p:cNvSpPr/>
          <p:nvPr/>
        </p:nvSpPr>
        <p:spPr>
          <a:xfrm>
            <a:off x="257400" y="1193760"/>
            <a:ext cx="8624880" cy="48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Picture 102" descr=""/>
          <p:cNvPicPr/>
          <p:nvPr/>
        </p:nvPicPr>
        <p:blipFill>
          <a:blip r:embed="rId1"/>
          <a:stretch/>
        </p:blipFill>
        <p:spPr>
          <a:xfrm>
            <a:off x="-144000" y="-72000"/>
            <a:ext cx="9303120" cy="6996960"/>
          </a:xfrm>
          <a:prstGeom prst="rect">
            <a:avLst/>
          </a:prstGeom>
          <a:ln>
            <a:noFill/>
          </a:ln>
        </p:spPr>
      </p:pic>
      <p:pic>
        <p:nvPicPr>
          <p:cNvPr id="22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72000" y="6552720"/>
            <a:ext cx="25887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832000" y="2016000"/>
            <a:ext cx="3022920" cy="9637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-210600" y="-216000"/>
            <a:ext cx="9799920" cy="79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120" cy="429480"/>
          </a:xfrm>
          <a:prstGeom prst="rect">
            <a:avLst/>
          </a:prstGeom>
          <a:ln w="9360"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1520280" y="1512000"/>
            <a:ext cx="2726640" cy="71820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2754720" y="2556000"/>
            <a:ext cx="3094920" cy="943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Développement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2788560" y="3323880"/>
            <a:ext cx="1411200" cy="1288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6"/>
          <p:cNvSpPr/>
          <p:nvPr/>
        </p:nvSpPr>
        <p:spPr>
          <a:xfrm>
            <a:off x="3205080" y="3362400"/>
            <a:ext cx="605520" cy="606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7"/>
          <p:cNvSpPr/>
          <p:nvPr/>
        </p:nvSpPr>
        <p:spPr>
          <a:xfrm>
            <a:off x="3091680" y="4179600"/>
            <a:ext cx="803520" cy="4330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8"/>
          <p:cNvSpPr/>
          <p:nvPr/>
        </p:nvSpPr>
        <p:spPr>
          <a:xfrm>
            <a:off x="3091680" y="4179600"/>
            <a:ext cx="398880" cy="4330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9"/>
          <p:cNvSpPr/>
          <p:nvPr/>
        </p:nvSpPr>
        <p:spPr>
          <a:xfrm>
            <a:off x="3395520" y="3936600"/>
            <a:ext cx="194400" cy="6105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0"/>
          <p:cNvSpPr/>
          <p:nvPr/>
        </p:nvSpPr>
        <p:spPr>
          <a:xfrm>
            <a:off x="3438720" y="4359960"/>
            <a:ext cx="102960" cy="1872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1"/>
          <p:cNvSpPr/>
          <p:nvPr/>
        </p:nvSpPr>
        <p:spPr>
          <a:xfrm>
            <a:off x="3395520" y="4069800"/>
            <a:ext cx="194400" cy="1184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2"/>
          <p:cNvSpPr/>
          <p:nvPr/>
        </p:nvSpPr>
        <p:spPr>
          <a:xfrm>
            <a:off x="3072240" y="3600360"/>
            <a:ext cx="840960" cy="5058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3"/>
          <p:cNvSpPr/>
          <p:nvPr/>
        </p:nvSpPr>
        <p:spPr>
          <a:xfrm>
            <a:off x="3496320" y="3600360"/>
            <a:ext cx="416880" cy="5058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4"/>
          <p:cNvSpPr/>
          <p:nvPr/>
        </p:nvSpPr>
        <p:spPr>
          <a:xfrm>
            <a:off x="3191760" y="3506400"/>
            <a:ext cx="600120" cy="4114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5"/>
          <p:cNvSpPr/>
          <p:nvPr/>
        </p:nvSpPr>
        <p:spPr>
          <a:xfrm>
            <a:off x="3215520" y="3506400"/>
            <a:ext cx="561240" cy="4208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6"/>
          <p:cNvSpPr/>
          <p:nvPr/>
        </p:nvSpPr>
        <p:spPr>
          <a:xfrm>
            <a:off x="3718440" y="3773160"/>
            <a:ext cx="66240" cy="118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7"/>
          <p:cNvSpPr/>
          <p:nvPr/>
        </p:nvSpPr>
        <p:spPr>
          <a:xfrm>
            <a:off x="3202920" y="3773160"/>
            <a:ext cx="65520" cy="118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8"/>
          <p:cNvSpPr/>
          <p:nvPr/>
        </p:nvSpPr>
        <p:spPr>
          <a:xfrm>
            <a:off x="3303000" y="3785400"/>
            <a:ext cx="381240" cy="127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9"/>
          <p:cNvSpPr/>
          <p:nvPr/>
        </p:nvSpPr>
        <p:spPr>
          <a:xfrm>
            <a:off x="3313440" y="3789720"/>
            <a:ext cx="158760" cy="1148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0"/>
          <p:cNvSpPr/>
          <p:nvPr/>
        </p:nvSpPr>
        <p:spPr>
          <a:xfrm>
            <a:off x="3514320" y="3789720"/>
            <a:ext cx="158040" cy="1148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1"/>
          <p:cNvSpPr/>
          <p:nvPr/>
        </p:nvSpPr>
        <p:spPr>
          <a:xfrm>
            <a:off x="3223440" y="4062960"/>
            <a:ext cx="267120" cy="4842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2"/>
          <p:cNvSpPr/>
          <p:nvPr/>
        </p:nvSpPr>
        <p:spPr>
          <a:xfrm>
            <a:off x="3496320" y="4062960"/>
            <a:ext cx="265680" cy="4842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3"/>
          <p:cNvSpPr/>
          <p:nvPr/>
        </p:nvSpPr>
        <p:spPr>
          <a:xfrm>
            <a:off x="3364200" y="3819600"/>
            <a:ext cx="254880" cy="17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4"/>
          <p:cNvSpPr/>
          <p:nvPr/>
        </p:nvSpPr>
        <p:spPr>
          <a:xfrm>
            <a:off x="3364200" y="3956400"/>
            <a:ext cx="255960" cy="792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5"/>
          <p:cNvSpPr/>
          <p:nvPr/>
        </p:nvSpPr>
        <p:spPr>
          <a:xfrm>
            <a:off x="3395160" y="3818880"/>
            <a:ext cx="57600" cy="51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6"/>
          <p:cNvSpPr/>
          <p:nvPr/>
        </p:nvSpPr>
        <p:spPr>
          <a:xfrm>
            <a:off x="3531960" y="3818880"/>
            <a:ext cx="57240" cy="51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7"/>
          <p:cNvSpPr/>
          <p:nvPr/>
        </p:nvSpPr>
        <p:spPr>
          <a:xfrm>
            <a:off x="172440" y="3366360"/>
            <a:ext cx="1365120" cy="12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8"/>
          <p:cNvSpPr/>
          <p:nvPr/>
        </p:nvSpPr>
        <p:spPr>
          <a:xfrm>
            <a:off x="174600" y="3364920"/>
            <a:ext cx="1362960" cy="12744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9"/>
          <p:cNvSpPr/>
          <p:nvPr/>
        </p:nvSpPr>
        <p:spPr>
          <a:xfrm>
            <a:off x="468000" y="4209840"/>
            <a:ext cx="775080" cy="4294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0"/>
          <p:cNvSpPr/>
          <p:nvPr/>
        </p:nvSpPr>
        <p:spPr>
          <a:xfrm>
            <a:off x="1174320" y="4353120"/>
            <a:ext cx="68760" cy="2145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1"/>
          <p:cNvSpPr/>
          <p:nvPr/>
        </p:nvSpPr>
        <p:spPr>
          <a:xfrm>
            <a:off x="1031040" y="4253400"/>
            <a:ext cx="76680" cy="3650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2"/>
          <p:cNvSpPr/>
          <p:nvPr/>
        </p:nvSpPr>
        <p:spPr>
          <a:xfrm>
            <a:off x="887040" y="4212360"/>
            <a:ext cx="80640" cy="4251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3"/>
          <p:cNvSpPr/>
          <p:nvPr/>
        </p:nvSpPr>
        <p:spPr>
          <a:xfrm>
            <a:off x="747000" y="4212360"/>
            <a:ext cx="76680" cy="4251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4"/>
          <p:cNvSpPr/>
          <p:nvPr/>
        </p:nvSpPr>
        <p:spPr>
          <a:xfrm>
            <a:off x="603000" y="4251240"/>
            <a:ext cx="77760" cy="3672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5"/>
          <p:cNvSpPr/>
          <p:nvPr/>
        </p:nvSpPr>
        <p:spPr>
          <a:xfrm>
            <a:off x="468000" y="4354920"/>
            <a:ext cx="71280" cy="2120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6"/>
          <p:cNvSpPr/>
          <p:nvPr/>
        </p:nvSpPr>
        <p:spPr>
          <a:xfrm>
            <a:off x="525600" y="4308480"/>
            <a:ext cx="660240" cy="7416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37"/>
          <p:cNvSpPr/>
          <p:nvPr/>
        </p:nvSpPr>
        <p:spPr>
          <a:xfrm>
            <a:off x="470520" y="4443480"/>
            <a:ext cx="770040" cy="7056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8"/>
          <p:cNvSpPr/>
          <p:nvPr/>
        </p:nvSpPr>
        <p:spPr>
          <a:xfrm>
            <a:off x="550440" y="4576680"/>
            <a:ext cx="611280" cy="626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9"/>
          <p:cNvSpPr/>
          <p:nvPr/>
        </p:nvSpPr>
        <p:spPr>
          <a:xfrm>
            <a:off x="1174320" y="4353120"/>
            <a:ext cx="11520" cy="302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0"/>
          <p:cNvSpPr/>
          <p:nvPr/>
        </p:nvSpPr>
        <p:spPr>
          <a:xfrm>
            <a:off x="1174320" y="4443480"/>
            <a:ext cx="66240" cy="7056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1"/>
          <p:cNvSpPr/>
          <p:nvPr/>
        </p:nvSpPr>
        <p:spPr>
          <a:xfrm>
            <a:off x="1031040" y="4308480"/>
            <a:ext cx="7668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2"/>
          <p:cNvSpPr/>
          <p:nvPr/>
        </p:nvSpPr>
        <p:spPr>
          <a:xfrm>
            <a:off x="1031040" y="4443480"/>
            <a:ext cx="76680" cy="70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3"/>
          <p:cNvSpPr/>
          <p:nvPr/>
        </p:nvSpPr>
        <p:spPr>
          <a:xfrm>
            <a:off x="1031040" y="4576680"/>
            <a:ext cx="76680" cy="4176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4"/>
          <p:cNvSpPr/>
          <p:nvPr/>
        </p:nvSpPr>
        <p:spPr>
          <a:xfrm>
            <a:off x="887040" y="4308480"/>
            <a:ext cx="8064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5"/>
          <p:cNvSpPr/>
          <p:nvPr/>
        </p:nvSpPr>
        <p:spPr>
          <a:xfrm>
            <a:off x="887040" y="4443480"/>
            <a:ext cx="80640" cy="70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46"/>
          <p:cNvSpPr/>
          <p:nvPr/>
        </p:nvSpPr>
        <p:spPr>
          <a:xfrm>
            <a:off x="887040" y="4576680"/>
            <a:ext cx="80640" cy="608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47"/>
          <p:cNvSpPr/>
          <p:nvPr/>
        </p:nvSpPr>
        <p:spPr>
          <a:xfrm>
            <a:off x="747000" y="4308480"/>
            <a:ext cx="7668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48"/>
          <p:cNvSpPr/>
          <p:nvPr/>
        </p:nvSpPr>
        <p:spPr>
          <a:xfrm>
            <a:off x="747000" y="4443480"/>
            <a:ext cx="76680" cy="70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9"/>
          <p:cNvSpPr/>
          <p:nvPr/>
        </p:nvSpPr>
        <p:spPr>
          <a:xfrm>
            <a:off x="747000" y="4576680"/>
            <a:ext cx="76680" cy="608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50"/>
          <p:cNvSpPr/>
          <p:nvPr/>
        </p:nvSpPr>
        <p:spPr>
          <a:xfrm>
            <a:off x="603000" y="4308480"/>
            <a:ext cx="7776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1"/>
          <p:cNvSpPr/>
          <p:nvPr/>
        </p:nvSpPr>
        <p:spPr>
          <a:xfrm>
            <a:off x="603000" y="4443480"/>
            <a:ext cx="77760" cy="705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2"/>
          <p:cNvSpPr/>
          <p:nvPr/>
        </p:nvSpPr>
        <p:spPr>
          <a:xfrm>
            <a:off x="603000" y="4576680"/>
            <a:ext cx="77760" cy="4176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3"/>
          <p:cNvSpPr/>
          <p:nvPr/>
        </p:nvSpPr>
        <p:spPr>
          <a:xfrm>
            <a:off x="525600" y="4354920"/>
            <a:ext cx="13680" cy="284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4"/>
          <p:cNvSpPr/>
          <p:nvPr/>
        </p:nvSpPr>
        <p:spPr>
          <a:xfrm>
            <a:off x="470520" y="4443480"/>
            <a:ext cx="68760" cy="7056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5"/>
          <p:cNvSpPr/>
          <p:nvPr/>
        </p:nvSpPr>
        <p:spPr>
          <a:xfrm>
            <a:off x="762120" y="3970080"/>
            <a:ext cx="186840" cy="35460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56"/>
          <p:cNvSpPr/>
          <p:nvPr/>
        </p:nvSpPr>
        <p:spPr>
          <a:xfrm>
            <a:off x="762120" y="4100040"/>
            <a:ext cx="186840" cy="11952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57"/>
          <p:cNvSpPr/>
          <p:nvPr/>
        </p:nvSpPr>
        <p:spPr>
          <a:xfrm>
            <a:off x="449280" y="3638160"/>
            <a:ext cx="813600" cy="4989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58"/>
          <p:cNvSpPr/>
          <p:nvPr/>
        </p:nvSpPr>
        <p:spPr>
          <a:xfrm>
            <a:off x="566280" y="3545280"/>
            <a:ext cx="579240" cy="4050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59"/>
          <p:cNvSpPr/>
          <p:nvPr/>
        </p:nvSpPr>
        <p:spPr>
          <a:xfrm>
            <a:off x="602280" y="3464640"/>
            <a:ext cx="508320" cy="4237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0"/>
          <p:cNvSpPr/>
          <p:nvPr/>
        </p:nvSpPr>
        <p:spPr>
          <a:xfrm>
            <a:off x="504720" y="3672720"/>
            <a:ext cx="703080" cy="23616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1"/>
          <p:cNvSpPr/>
          <p:nvPr/>
        </p:nvSpPr>
        <p:spPr>
          <a:xfrm>
            <a:off x="623160" y="3698280"/>
            <a:ext cx="461520" cy="41436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62"/>
          <p:cNvSpPr/>
          <p:nvPr/>
        </p:nvSpPr>
        <p:spPr>
          <a:xfrm>
            <a:off x="859680" y="3712680"/>
            <a:ext cx="280800" cy="4244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3"/>
          <p:cNvSpPr/>
          <p:nvPr/>
        </p:nvSpPr>
        <p:spPr>
          <a:xfrm>
            <a:off x="703440" y="3505680"/>
            <a:ext cx="306720" cy="1569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4"/>
          <p:cNvSpPr/>
          <p:nvPr/>
        </p:nvSpPr>
        <p:spPr>
          <a:xfrm>
            <a:off x="571680" y="3688920"/>
            <a:ext cx="544680" cy="2340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65"/>
          <p:cNvSpPr/>
          <p:nvPr/>
        </p:nvSpPr>
        <p:spPr>
          <a:xfrm>
            <a:off x="1073880" y="3808800"/>
            <a:ext cx="64080" cy="117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66"/>
          <p:cNvSpPr/>
          <p:nvPr/>
        </p:nvSpPr>
        <p:spPr>
          <a:xfrm>
            <a:off x="575280" y="3808800"/>
            <a:ext cx="64440" cy="117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67"/>
          <p:cNvSpPr/>
          <p:nvPr/>
        </p:nvSpPr>
        <p:spPr>
          <a:xfrm>
            <a:off x="574560" y="4247280"/>
            <a:ext cx="154440" cy="36072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68"/>
          <p:cNvSpPr/>
          <p:nvPr/>
        </p:nvSpPr>
        <p:spPr>
          <a:xfrm>
            <a:off x="974880" y="4230720"/>
            <a:ext cx="186840" cy="39384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69"/>
          <p:cNvSpPr/>
          <p:nvPr/>
        </p:nvSpPr>
        <p:spPr>
          <a:xfrm>
            <a:off x="636840" y="4164840"/>
            <a:ext cx="464760" cy="27900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70"/>
          <p:cNvSpPr/>
          <p:nvPr/>
        </p:nvSpPr>
        <p:spPr>
          <a:xfrm>
            <a:off x="609480" y="4226400"/>
            <a:ext cx="477360" cy="2401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71"/>
          <p:cNvSpPr/>
          <p:nvPr/>
        </p:nvSpPr>
        <p:spPr>
          <a:xfrm>
            <a:off x="615960" y="3824640"/>
            <a:ext cx="480240" cy="36828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2"/>
          <p:cNvSpPr/>
          <p:nvPr/>
        </p:nvSpPr>
        <p:spPr>
          <a:xfrm>
            <a:off x="770760" y="3987720"/>
            <a:ext cx="170640" cy="10188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3"/>
          <p:cNvSpPr/>
          <p:nvPr/>
        </p:nvSpPr>
        <p:spPr>
          <a:xfrm>
            <a:off x="669600" y="3818160"/>
            <a:ext cx="370440" cy="1134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74"/>
          <p:cNvSpPr/>
          <p:nvPr/>
        </p:nvSpPr>
        <p:spPr>
          <a:xfrm>
            <a:off x="739080" y="3864600"/>
            <a:ext cx="195480" cy="1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75"/>
          <p:cNvSpPr/>
          <p:nvPr/>
        </p:nvSpPr>
        <p:spPr>
          <a:xfrm>
            <a:off x="790920" y="4010400"/>
            <a:ext cx="136440" cy="414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76"/>
          <p:cNvSpPr/>
          <p:nvPr/>
        </p:nvSpPr>
        <p:spPr>
          <a:xfrm>
            <a:off x="741960" y="3863880"/>
            <a:ext cx="4320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77"/>
          <p:cNvSpPr/>
          <p:nvPr/>
        </p:nvSpPr>
        <p:spPr>
          <a:xfrm>
            <a:off x="925920" y="3863880"/>
            <a:ext cx="42840" cy="399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6" name="Picture 11" descr=""/>
          <p:cNvPicPr/>
          <p:nvPr/>
        </p:nvPicPr>
        <p:blipFill>
          <a:blip r:embed="rId2"/>
          <a:stretch/>
        </p:blipFill>
        <p:spPr>
          <a:xfrm>
            <a:off x="1049760" y="326160"/>
            <a:ext cx="1289880" cy="1323720"/>
          </a:xfrm>
          <a:prstGeom prst="rect">
            <a:avLst/>
          </a:prstGeom>
          <a:ln>
            <a:noFill/>
          </a:ln>
        </p:spPr>
      </p:pic>
      <p:sp>
        <p:nvSpPr>
          <p:cNvPr id="307" name="CustomShape 78"/>
          <p:cNvSpPr/>
          <p:nvPr/>
        </p:nvSpPr>
        <p:spPr>
          <a:xfrm>
            <a:off x="288000" y="4854600"/>
            <a:ext cx="878184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Début de l’agilité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308" name="CustomShape 79"/>
          <p:cNvSpPr/>
          <p:nvPr/>
        </p:nvSpPr>
        <p:spPr>
          <a:xfrm>
            <a:off x="-72000" y="2628000"/>
            <a:ext cx="2001600" cy="7891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09" name="CustomShape 80"/>
          <p:cNvSpPr/>
          <p:nvPr/>
        </p:nvSpPr>
        <p:spPr>
          <a:xfrm>
            <a:off x="2315520" y="2157120"/>
            <a:ext cx="817560" cy="96264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81"/>
          <p:cNvSpPr/>
          <p:nvPr/>
        </p:nvSpPr>
        <p:spPr>
          <a:xfrm rot="10620000">
            <a:off x="1383840" y="2133000"/>
            <a:ext cx="817200" cy="9630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1" name="Picture 11" descr=""/>
          <p:cNvPicPr/>
          <p:nvPr/>
        </p:nvPicPr>
        <p:blipFill>
          <a:blip r:embed="rId3"/>
          <a:stretch/>
        </p:blipFill>
        <p:spPr>
          <a:xfrm>
            <a:off x="5694120" y="936000"/>
            <a:ext cx="1289880" cy="1323360"/>
          </a:xfrm>
          <a:prstGeom prst="rect">
            <a:avLst/>
          </a:prstGeom>
          <a:ln>
            <a:noFill/>
          </a:ln>
        </p:spPr>
      </p:pic>
      <p:sp>
        <p:nvSpPr>
          <p:cNvPr id="312" name="CustomShape 82"/>
          <p:cNvSpPr/>
          <p:nvPr/>
        </p:nvSpPr>
        <p:spPr>
          <a:xfrm>
            <a:off x="7444080" y="943200"/>
            <a:ext cx="1410840" cy="1288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83"/>
          <p:cNvSpPr/>
          <p:nvPr/>
        </p:nvSpPr>
        <p:spPr>
          <a:xfrm>
            <a:off x="7860600" y="981720"/>
            <a:ext cx="605520" cy="6069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4"/>
          <p:cNvSpPr/>
          <p:nvPr/>
        </p:nvSpPr>
        <p:spPr>
          <a:xfrm>
            <a:off x="7747200" y="1798920"/>
            <a:ext cx="803520" cy="4330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85"/>
          <p:cNvSpPr/>
          <p:nvPr/>
        </p:nvSpPr>
        <p:spPr>
          <a:xfrm>
            <a:off x="7747200" y="1798920"/>
            <a:ext cx="398520" cy="4330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86"/>
          <p:cNvSpPr/>
          <p:nvPr/>
        </p:nvSpPr>
        <p:spPr>
          <a:xfrm>
            <a:off x="8051040" y="1555920"/>
            <a:ext cx="194400" cy="6105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87"/>
          <p:cNvSpPr/>
          <p:nvPr/>
        </p:nvSpPr>
        <p:spPr>
          <a:xfrm>
            <a:off x="8094240" y="1979280"/>
            <a:ext cx="102960" cy="1872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88"/>
          <p:cNvSpPr/>
          <p:nvPr/>
        </p:nvSpPr>
        <p:spPr>
          <a:xfrm>
            <a:off x="8051040" y="1689480"/>
            <a:ext cx="194400" cy="1180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89"/>
          <p:cNvSpPr/>
          <p:nvPr/>
        </p:nvSpPr>
        <p:spPr>
          <a:xfrm>
            <a:off x="7727760" y="1220040"/>
            <a:ext cx="840960" cy="5054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90"/>
          <p:cNvSpPr/>
          <p:nvPr/>
        </p:nvSpPr>
        <p:spPr>
          <a:xfrm>
            <a:off x="8151840" y="1220040"/>
            <a:ext cx="416880" cy="5054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1"/>
          <p:cNvSpPr/>
          <p:nvPr/>
        </p:nvSpPr>
        <p:spPr>
          <a:xfrm>
            <a:off x="7847280" y="1125720"/>
            <a:ext cx="600120" cy="4118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92"/>
          <p:cNvSpPr/>
          <p:nvPr/>
        </p:nvSpPr>
        <p:spPr>
          <a:xfrm>
            <a:off x="7871040" y="1125720"/>
            <a:ext cx="561240" cy="4212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93"/>
          <p:cNvSpPr/>
          <p:nvPr/>
        </p:nvSpPr>
        <p:spPr>
          <a:xfrm>
            <a:off x="8373600" y="1392480"/>
            <a:ext cx="66600" cy="118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4"/>
          <p:cNvSpPr/>
          <p:nvPr/>
        </p:nvSpPr>
        <p:spPr>
          <a:xfrm>
            <a:off x="7858080" y="1392480"/>
            <a:ext cx="65880" cy="1188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95"/>
          <p:cNvSpPr/>
          <p:nvPr/>
        </p:nvSpPr>
        <p:spPr>
          <a:xfrm>
            <a:off x="7958520" y="1404720"/>
            <a:ext cx="380880" cy="1278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96"/>
          <p:cNvSpPr/>
          <p:nvPr/>
        </p:nvSpPr>
        <p:spPr>
          <a:xfrm>
            <a:off x="7968960" y="1409040"/>
            <a:ext cx="158760" cy="1152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97"/>
          <p:cNvSpPr/>
          <p:nvPr/>
        </p:nvSpPr>
        <p:spPr>
          <a:xfrm>
            <a:off x="8169840" y="1409040"/>
            <a:ext cx="158040" cy="1152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98"/>
          <p:cNvSpPr/>
          <p:nvPr/>
        </p:nvSpPr>
        <p:spPr>
          <a:xfrm>
            <a:off x="7878960" y="1682280"/>
            <a:ext cx="266760" cy="4842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99"/>
          <p:cNvSpPr/>
          <p:nvPr/>
        </p:nvSpPr>
        <p:spPr>
          <a:xfrm>
            <a:off x="8151840" y="1682280"/>
            <a:ext cx="265680" cy="4842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00"/>
          <p:cNvSpPr/>
          <p:nvPr/>
        </p:nvSpPr>
        <p:spPr>
          <a:xfrm>
            <a:off x="8019720" y="1438920"/>
            <a:ext cx="254880" cy="17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01"/>
          <p:cNvSpPr/>
          <p:nvPr/>
        </p:nvSpPr>
        <p:spPr>
          <a:xfrm>
            <a:off x="8019720" y="1575720"/>
            <a:ext cx="255960" cy="795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02"/>
          <p:cNvSpPr/>
          <p:nvPr/>
        </p:nvSpPr>
        <p:spPr>
          <a:xfrm>
            <a:off x="8050680" y="1438200"/>
            <a:ext cx="57600" cy="51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03"/>
          <p:cNvSpPr/>
          <p:nvPr/>
        </p:nvSpPr>
        <p:spPr>
          <a:xfrm>
            <a:off x="8187480" y="1438200"/>
            <a:ext cx="57240" cy="51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04"/>
          <p:cNvSpPr/>
          <p:nvPr/>
        </p:nvSpPr>
        <p:spPr>
          <a:xfrm>
            <a:off x="5850720" y="2720880"/>
            <a:ext cx="1365120" cy="12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05"/>
          <p:cNvSpPr/>
          <p:nvPr/>
        </p:nvSpPr>
        <p:spPr>
          <a:xfrm>
            <a:off x="5853240" y="2719440"/>
            <a:ext cx="1362600" cy="12747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06"/>
          <p:cNvSpPr/>
          <p:nvPr/>
        </p:nvSpPr>
        <p:spPr>
          <a:xfrm>
            <a:off x="6146280" y="3564360"/>
            <a:ext cx="775440" cy="4298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07"/>
          <p:cNvSpPr/>
          <p:nvPr/>
        </p:nvSpPr>
        <p:spPr>
          <a:xfrm>
            <a:off x="6842880" y="3701520"/>
            <a:ext cx="69120" cy="21492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08"/>
          <p:cNvSpPr/>
          <p:nvPr/>
        </p:nvSpPr>
        <p:spPr>
          <a:xfrm>
            <a:off x="6699600" y="3602160"/>
            <a:ext cx="76680" cy="36468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09"/>
          <p:cNvSpPr/>
          <p:nvPr/>
        </p:nvSpPr>
        <p:spPr>
          <a:xfrm>
            <a:off x="6565680" y="3566880"/>
            <a:ext cx="80640" cy="4251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10"/>
          <p:cNvSpPr/>
          <p:nvPr/>
        </p:nvSpPr>
        <p:spPr>
          <a:xfrm>
            <a:off x="6425280" y="3566880"/>
            <a:ext cx="77040" cy="4251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1"/>
          <p:cNvSpPr/>
          <p:nvPr/>
        </p:nvSpPr>
        <p:spPr>
          <a:xfrm>
            <a:off x="6281280" y="3605760"/>
            <a:ext cx="77760" cy="3672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12"/>
          <p:cNvSpPr/>
          <p:nvPr/>
        </p:nvSpPr>
        <p:spPr>
          <a:xfrm>
            <a:off x="6146280" y="3709800"/>
            <a:ext cx="71280" cy="21204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13"/>
          <p:cNvSpPr/>
          <p:nvPr/>
        </p:nvSpPr>
        <p:spPr>
          <a:xfrm>
            <a:off x="6204240" y="3663000"/>
            <a:ext cx="659880" cy="7416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14"/>
          <p:cNvSpPr/>
          <p:nvPr/>
        </p:nvSpPr>
        <p:spPr>
          <a:xfrm>
            <a:off x="6149160" y="3798360"/>
            <a:ext cx="770040" cy="702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15"/>
          <p:cNvSpPr/>
          <p:nvPr/>
        </p:nvSpPr>
        <p:spPr>
          <a:xfrm>
            <a:off x="6228720" y="3931200"/>
            <a:ext cx="611640" cy="6300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16"/>
          <p:cNvSpPr/>
          <p:nvPr/>
        </p:nvSpPr>
        <p:spPr>
          <a:xfrm>
            <a:off x="6842880" y="3701520"/>
            <a:ext cx="11520" cy="306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17"/>
          <p:cNvSpPr/>
          <p:nvPr/>
        </p:nvSpPr>
        <p:spPr>
          <a:xfrm>
            <a:off x="6842880" y="3792240"/>
            <a:ext cx="66600" cy="702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18"/>
          <p:cNvSpPr/>
          <p:nvPr/>
        </p:nvSpPr>
        <p:spPr>
          <a:xfrm>
            <a:off x="6699600" y="3656880"/>
            <a:ext cx="7668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19"/>
          <p:cNvSpPr/>
          <p:nvPr/>
        </p:nvSpPr>
        <p:spPr>
          <a:xfrm>
            <a:off x="6699600" y="3792240"/>
            <a:ext cx="76680" cy="70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0"/>
          <p:cNvSpPr/>
          <p:nvPr/>
        </p:nvSpPr>
        <p:spPr>
          <a:xfrm>
            <a:off x="6699600" y="3925080"/>
            <a:ext cx="76680" cy="4176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1"/>
          <p:cNvSpPr/>
          <p:nvPr/>
        </p:nvSpPr>
        <p:spPr>
          <a:xfrm>
            <a:off x="6565680" y="3663000"/>
            <a:ext cx="8064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22"/>
          <p:cNvSpPr/>
          <p:nvPr/>
        </p:nvSpPr>
        <p:spPr>
          <a:xfrm>
            <a:off x="6565680" y="3798360"/>
            <a:ext cx="80640" cy="70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3"/>
          <p:cNvSpPr/>
          <p:nvPr/>
        </p:nvSpPr>
        <p:spPr>
          <a:xfrm>
            <a:off x="6565680" y="3931200"/>
            <a:ext cx="80640" cy="608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24"/>
          <p:cNvSpPr/>
          <p:nvPr/>
        </p:nvSpPr>
        <p:spPr>
          <a:xfrm>
            <a:off x="6425280" y="3663000"/>
            <a:ext cx="7704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25"/>
          <p:cNvSpPr/>
          <p:nvPr/>
        </p:nvSpPr>
        <p:spPr>
          <a:xfrm>
            <a:off x="6425280" y="3798360"/>
            <a:ext cx="77040" cy="70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26"/>
          <p:cNvSpPr/>
          <p:nvPr/>
        </p:nvSpPr>
        <p:spPr>
          <a:xfrm>
            <a:off x="6425280" y="3931200"/>
            <a:ext cx="77040" cy="608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27"/>
          <p:cNvSpPr/>
          <p:nvPr/>
        </p:nvSpPr>
        <p:spPr>
          <a:xfrm>
            <a:off x="6281280" y="3663000"/>
            <a:ext cx="77760" cy="741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28"/>
          <p:cNvSpPr/>
          <p:nvPr/>
        </p:nvSpPr>
        <p:spPr>
          <a:xfrm>
            <a:off x="6281280" y="3798360"/>
            <a:ext cx="77760" cy="702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29"/>
          <p:cNvSpPr/>
          <p:nvPr/>
        </p:nvSpPr>
        <p:spPr>
          <a:xfrm>
            <a:off x="6281280" y="3931200"/>
            <a:ext cx="77760" cy="4176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30"/>
          <p:cNvSpPr/>
          <p:nvPr/>
        </p:nvSpPr>
        <p:spPr>
          <a:xfrm>
            <a:off x="6204240" y="3709800"/>
            <a:ext cx="13320" cy="284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31"/>
          <p:cNvSpPr/>
          <p:nvPr/>
        </p:nvSpPr>
        <p:spPr>
          <a:xfrm>
            <a:off x="6149160" y="3798360"/>
            <a:ext cx="68400" cy="702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32"/>
          <p:cNvSpPr/>
          <p:nvPr/>
        </p:nvSpPr>
        <p:spPr>
          <a:xfrm>
            <a:off x="6440760" y="3324600"/>
            <a:ext cx="186480" cy="3549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33"/>
          <p:cNvSpPr/>
          <p:nvPr/>
        </p:nvSpPr>
        <p:spPr>
          <a:xfrm>
            <a:off x="6440760" y="3454560"/>
            <a:ext cx="186480" cy="11988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34"/>
          <p:cNvSpPr/>
          <p:nvPr/>
        </p:nvSpPr>
        <p:spPr>
          <a:xfrm>
            <a:off x="6127560" y="2992680"/>
            <a:ext cx="813960" cy="4993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35"/>
          <p:cNvSpPr/>
          <p:nvPr/>
        </p:nvSpPr>
        <p:spPr>
          <a:xfrm>
            <a:off x="6244560" y="2899800"/>
            <a:ext cx="579600" cy="4053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36"/>
          <p:cNvSpPr/>
          <p:nvPr/>
        </p:nvSpPr>
        <p:spPr>
          <a:xfrm>
            <a:off x="6280560" y="2819160"/>
            <a:ext cx="508320" cy="42372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37"/>
          <p:cNvSpPr/>
          <p:nvPr/>
        </p:nvSpPr>
        <p:spPr>
          <a:xfrm>
            <a:off x="6183000" y="3027600"/>
            <a:ext cx="703440" cy="2358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38"/>
          <p:cNvSpPr/>
          <p:nvPr/>
        </p:nvSpPr>
        <p:spPr>
          <a:xfrm>
            <a:off x="6301440" y="3053160"/>
            <a:ext cx="461520" cy="4140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39"/>
          <p:cNvSpPr/>
          <p:nvPr/>
        </p:nvSpPr>
        <p:spPr>
          <a:xfrm>
            <a:off x="6537960" y="3067200"/>
            <a:ext cx="280800" cy="4248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40"/>
          <p:cNvSpPr/>
          <p:nvPr/>
        </p:nvSpPr>
        <p:spPr>
          <a:xfrm>
            <a:off x="6382080" y="2860200"/>
            <a:ext cx="306720" cy="15696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41"/>
          <p:cNvSpPr/>
          <p:nvPr/>
        </p:nvSpPr>
        <p:spPr>
          <a:xfrm>
            <a:off x="6250320" y="3043800"/>
            <a:ext cx="544320" cy="2336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42"/>
          <p:cNvSpPr/>
          <p:nvPr/>
        </p:nvSpPr>
        <p:spPr>
          <a:xfrm>
            <a:off x="6752520" y="3163320"/>
            <a:ext cx="63720" cy="117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43"/>
          <p:cNvSpPr/>
          <p:nvPr/>
        </p:nvSpPr>
        <p:spPr>
          <a:xfrm>
            <a:off x="6253920" y="3163320"/>
            <a:ext cx="64440" cy="117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44"/>
          <p:cNvSpPr/>
          <p:nvPr/>
        </p:nvSpPr>
        <p:spPr>
          <a:xfrm>
            <a:off x="6252840" y="3602160"/>
            <a:ext cx="154440" cy="3603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45"/>
          <p:cNvSpPr/>
          <p:nvPr/>
        </p:nvSpPr>
        <p:spPr>
          <a:xfrm>
            <a:off x="6296760" y="3579480"/>
            <a:ext cx="187200" cy="3934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46"/>
          <p:cNvSpPr/>
          <p:nvPr/>
        </p:nvSpPr>
        <p:spPr>
          <a:xfrm>
            <a:off x="6315120" y="3519720"/>
            <a:ext cx="464760" cy="2786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47"/>
          <p:cNvSpPr/>
          <p:nvPr/>
        </p:nvSpPr>
        <p:spPr>
          <a:xfrm>
            <a:off x="6287760" y="3580920"/>
            <a:ext cx="477360" cy="2401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48"/>
          <p:cNvSpPr/>
          <p:nvPr/>
        </p:nvSpPr>
        <p:spPr>
          <a:xfrm>
            <a:off x="6294240" y="3179160"/>
            <a:ext cx="480600" cy="36864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49"/>
          <p:cNvSpPr/>
          <p:nvPr/>
        </p:nvSpPr>
        <p:spPr>
          <a:xfrm>
            <a:off x="6449040" y="3342600"/>
            <a:ext cx="171000" cy="10152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0"/>
          <p:cNvSpPr/>
          <p:nvPr/>
        </p:nvSpPr>
        <p:spPr>
          <a:xfrm>
            <a:off x="6347880" y="3172680"/>
            <a:ext cx="370800" cy="11340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51"/>
          <p:cNvSpPr/>
          <p:nvPr/>
        </p:nvSpPr>
        <p:spPr>
          <a:xfrm>
            <a:off x="6417720" y="3219120"/>
            <a:ext cx="195480" cy="1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52"/>
          <p:cNvSpPr/>
          <p:nvPr/>
        </p:nvSpPr>
        <p:spPr>
          <a:xfrm>
            <a:off x="6469200" y="3365280"/>
            <a:ext cx="136440" cy="414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153"/>
          <p:cNvSpPr/>
          <p:nvPr/>
        </p:nvSpPr>
        <p:spPr>
          <a:xfrm>
            <a:off x="6420240" y="3218400"/>
            <a:ext cx="4320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154"/>
          <p:cNvSpPr/>
          <p:nvPr/>
        </p:nvSpPr>
        <p:spPr>
          <a:xfrm>
            <a:off x="6604200" y="3218400"/>
            <a:ext cx="42840" cy="403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5" name="Picture 12" descr=""/>
          <p:cNvPicPr/>
          <p:nvPr/>
        </p:nvPicPr>
        <p:blipFill>
          <a:blip r:embed="rId4"/>
          <a:stretch/>
        </p:blipFill>
        <p:spPr>
          <a:xfrm>
            <a:off x="7704000" y="2736000"/>
            <a:ext cx="1291320" cy="1308600"/>
          </a:xfrm>
          <a:prstGeom prst="rect">
            <a:avLst/>
          </a:prstGeom>
          <a:ln>
            <a:noFill/>
          </a:ln>
        </p:spPr>
      </p:pic>
      <p:pic>
        <p:nvPicPr>
          <p:cNvPr id="386" name="Picture 12" descr=""/>
          <p:cNvPicPr/>
          <p:nvPr/>
        </p:nvPicPr>
        <p:blipFill>
          <a:blip r:embed="rId5"/>
          <a:stretch/>
        </p:blipFill>
        <p:spPr>
          <a:xfrm>
            <a:off x="3964680" y="3312000"/>
            <a:ext cx="1291320" cy="130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</TotalTime>
  <Application>LibreOffice/6.1.5.2$Linux_X86_64 LibreOffice_project/10$Build-2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2018-01-12T11:00:30Z</dcterms:created>
  <dc:creator/>
  <dc:description/>
  <dc:language>en-GB</dc:language>
  <cp:lastModifiedBy/>
  <dcterms:modified xsi:type="dcterms:W3CDTF">2020-01-17T16:14:03Z</dcterms:modified>
  <cp:revision>157</cp:revision>
  <dc:subject/>
  <dc:title>New presentation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23</vt:i4>
  </property>
</Properties>
</file>